
<file path=[Content_Types].xml><?xml version="1.0" encoding="utf-8"?>
<Types xmlns="http://schemas.openxmlformats.org/package/2006/content-types">
  <Default Extension="png" ContentType="image/png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4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notesSlides/notesSlide6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82" r:id="rId3"/>
    <p:sldId id="371" r:id="rId4"/>
    <p:sldId id="377" r:id="rId5"/>
    <p:sldId id="379" r:id="rId6"/>
    <p:sldId id="311" r:id="rId7"/>
    <p:sldId id="373" r:id="rId8"/>
    <p:sldId id="312" r:id="rId9"/>
    <p:sldId id="343" r:id="rId10"/>
    <p:sldId id="353" r:id="rId11"/>
    <p:sldId id="361" r:id="rId12"/>
    <p:sldId id="374" r:id="rId13"/>
  </p:sldIdLst>
  <p:sldSz cx="9144000" cy="6858000" type="screen4x3"/>
  <p:notesSz cx="7019925" cy="93059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99FF"/>
    <a:srgbClr val="CCCC00"/>
    <a:srgbClr val="5F62DB"/>
    <a:srgbClr val="443E98"/>
    <a:srgbClr val="504785"/>
    <a:srgbClr val="669900"/>
    <a:srgbClr val="990000"/>
    <a:srgbClr val="800000"/>
    <a:srgbClr val="FF6600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7610" autoAdjust="0"/>
    <p:restoredTop sz="94660"/>
  </p:normalViewPr>
  <p:slideViewPr>
    <p:cSldViewPr>
      <p:cViewPr varScale="1">
        <p:scale>
          <a:sx n="100" d="100"/>
          <a:sy n="100" d="100"/>
        </p:scale>
        <p:origin x="-98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8" d="100"/>
          <a:sy n="78" d="100"/>
        </p:scale>
        <p:origin x="-3024" y="-108"/>
      </p:cViewPr>
      <p:guideLst>
        <p:guide orient="horz" pos="2931"/>
        <p:guide pos="221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Veterans!$B$1</c:f>
              <c:strCache>
                <c:ptCount val="1"/>
                <c:pt idx="0">
                  <c:v>Total 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800">
                    <a:solidFill>
                      <a:schemeClr val="accent2">
                        <a:lumMod val="75000"/>
                      </a:schemeClr>
                    </a:solidFill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Veterans!$A$2:$A$6</c:f>
              <c:numCache>
                <c:formatCode>General</c:formatCode>
                <c:ptCount val="5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</c:numCache>
            </c:numRef>
          </c:cat>
          <c:val>
            <c:numRef>
              <c:f>Veterans!$B$2:$B$6</c:f>
              <c:numCache>
                <c:formatCode>#,##0</c:formatCode>
                <c:ptCount val="5"/>
                <c:pt idx="0">
                  <c:v>133129</c:v>
                </c:pt>
                <c:pt idx="1">
                  <c:v>132931</c:v>
                </c:pt>
                <c:pt idx="2">
                  <c:v>135928</c:v>
                </c:pt>
                <c:pt idx="3">
                  <c:v>130898</c:v>
                </c:pt>
                <c:pt idx="4">
                  <c:v>136826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2"/>
        <c:axId val="96214400"/>
        <c:axId val="98021376"/>
      </c:barChart>
      <c:lineChart>
        <c:grouping val="standard"/>
        <c:varyColors val="0"/>
        <c:ser>
          <c:idx val="1"/>
          <c:order val="1"/>
          <c:tx>
            <c:strRef>
              <c:f>Veterans!$C$1</c:f>
              <c:strCache>
                <c:ptCount val="1"/>
                <c:pt idx="0">
                  <c:v>Persons in Families</c:v>
                </c:pt>
              </c:strCache>
            </c:strRef>
          </c:tx>
          <c:spPr>
            <a:ln w="50800">
              <a:solidFill>
                <a:schemeClr val="accent6"/>
              </a:solidFill>
            </a:ln>
          </c:spPr>
          <c:marker>
            <c:symbol val="circle"/>
            <c:size val="10"/>
            <c:spPr>
              <a:solidFill>
                <a:schemeClr val="accent6"/>
              </a:solidFill>
              <a:ln>
                <a:solidFill>
                  <a:schemeClr val="accent6"/>
                </a:solidFill>
              </a:ln>
            </c:spPr>
          </c:marker>
          <c:dLbls>
            <c:txPr>
              <a:bodyPr/>
              <a:lstStyle/>
              <a:p>
                <a:pPr>
                  <a:defRPr sz="1600">
                    <a:solidFill>
                      <a:schemeClr val="bg1"/>
                    </a:solidFill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Veterans!$A$2:$A$6</c:f>
              <c:numCache>
                <c:formatCode>General</c:formatCode>
                <c:ptCount val="5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</c:numCache>
            </c:numRef>
          </c:cat>
          <c:val>
            <c:numRef>
              <c:f>Veterans!$C$2:$C$6</c:f>
              <c:numCache>
                <c:formatCode>#,##0</c:formatCode>
                <c:ptCount val="5"/>
                <c:pt idx="0">
                  <c:v>26144</c:v>
                </c:pt>
                <c:pt idx="1">
                  <c:v>26540</c:v>
                </c:pt>
                <c:pt idx="2">
                  <c:v>27164</c:v>
                </c:pt>
                <c:pt idx="3">
                  <c:v>25210</c:v>
                </c:pt>
                <c:pt idx="4">
                  <c:v>25094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6214400"/>
        <c:axId val="98021376"/>
      </c:lineChart>
      <c:catAx>
        <c:axId val="962144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800"/>
            </a:pPr>
            <a:endParaRPr lang="en-US"/>
          </a:p>
        </c:txPr>
        <c:crossAx val="98021376"/>
        <c:crosses val="autoZero"/>
        <c:auto val="1"/>
        <c:lblAlgn val="ctr"/>
        <c:lblOffset val="100"/>
        <c:noMultiLvlLbl val="0"/>
      </c:catAx>
      <c:valAx>
        <c:axId val="98021376"/>
        <c:scaling>
          <c:orientation val="minMax"/>
        </c:scaling>
        <c:delete val="0"/>
        <c:axPos val="l"/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96214400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18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b="1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729"/>
            </a:pPr>
            <a:r>
              <a:rPr lang="en-US" sz="2729" dirty="0"/>
              <a:t>California HPRP, 1-Time,</a:t>
            </a:r>
            <a:r>
              <a:rPr lang="en-US" sz="2729" baseline="0" dirty="0"/>
              <a:t> </a:t>
            </a:r>
            <a:endParaRPr lang="en-US" sz="2729" baseline="0" dirty="0" smtClean="0"/>
          </a:p>
          <a:p>
            <a:pPr>
              <a:defRPr sz="2729"/>
            </a:pPr>
            <a:r>
              <a:rPr lang="en-US" sz="2729" dirty="0" smtClean="0"/>
              <a:t>2009 ARRA Allocation </a:t>
            </a:r>
            <a:endParaRPr lang="en-US" sz="2729" dirty="0"/>
          </a:p>
        </c:rich>
      </c:tx>
      <c:layout>
        <c:manualLayout>
          <c:xMode val="edge"/>
          <c:yMode val="edge"/>
          <c:x val="0.24917853926616945"/>
          <c:y val="5.9844468698838386E-3"/>
        </c:manualLayout>
      </c:layout>
      <c:overlay val="0"/>
      <c:spPr>
        <a:solidFill>
          <a:srgbClr val="FFFFCC"/>
        </a:solidFill>
        <a:ln>
          <a:solidFill>
            <a:schemeClr val="tx1"/>
          </a:solidFill>
        </a:ln>
      </c:spPr>
    </c:title>
    <c:autoTitleDeleted val="0"/>
    <c:plotArea>
      <c:layout>
        <c:manualLayout>
          <c:layoutTarget val="inner"/>
          <c:xMode val="edge"/>
          <c:yMode val="edge"/>
          <c:x val="4.6193109658946581E-2"/>
          <c:y val="0.11663542937414513"/>
          <c:w val="0.56630937261874525"/>
          <c:h val="0.88336457062585483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California HPRP</c:v>
                </c:pt>
              </c:strCache>
            </c:strRef>
          </c:tx>
          <c:dPt>
            <c:idx val="0"/>
            <c:bubble3D val="0"/>
            <c:explosion val="2"/>
            <c:spPr>
              <a:solidFill>
                <a:schemeClr val="accent3">
                  <a:lumMod val="75000"/>
                </a:schemeClr>
              </a:solidFill>
              <a:ln>
                <a:solidFill>
                  <a:srgbClr val="6699FF"/>
                </a:solidFill>
              </a:ln>
            </c:spPr>
          </c:dPt>
          <c:dPt>
            <c:idx val="1"/>
            <c:bubble3D val="0"/>
            <c:spPr>
              <a:ln>
                <a:solidFill>
                  <a:schemeClr val="accent1"/>
                </a:solidFill>
              </a:ln>
            </c:spPr>
          </c:dPt>
          <c:dLbls>
            <c:dLbl>
              <c:idx val="0"/>
              <c:layout>
                <c:manualLayout>
                  <c:x val="-0.16798358233080102"/>
                  <c:y val="-0.28918283982107873"/>
                </c:manualLayout>
              </c:layout>
              <c:tx>
                <c:rich>
                  <a:bodyPr/>
                  <a:lstStyle/>
                  <a:p>
                    <a:pPr>
                      <a:defRPr sz="3126" b="1"/>
                    </a:pPr>
                    <a:r>
                      <a:rPr lang="en-US" sz="3126"/>
                      <a:t>$145</a:t>
                    </a:r>
                    <a:r>
                      <a:rPr lang="en-US" sz="3126" baseline="0"/>
                      <a:t> M</a:t>
                    </a:r>
                    <a:endParaRPr lang="en-US" sz="3200"/>
                  </a:p>
                </c:rich>
              </c:tx>
              <c:spPr/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.17861052215106682"/>
                  <c:y val="0.22811015493218831"/>
                </c:manualLayout>
              </c:layout>
              <c:tx>
                <c:rich>
                  <a:bodyPr/>
                  <a:lstStyle/>
                  <a:p>
                    <a:pPr>
                      <a:defRPr sz="3126" b="1"/>
                    </a:pPr>
                    <a:r>
                      <a:rPr lang="en-US" sz="3126"/>
                      <a:t>$44.5</a:t>
                    </a:r>
                    <a:r>
                      <a:rPr lang="en-US" sz="3126" baseline="0"/>
                      <a:t> M</a:t>
                    </a:r>
                    <a:endParaRPr lang="en-US" sz="3200"/>
                  </a:p>
                </c:rich>
              </c:tx>
              <c:spPr/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345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Sheet1!$A$2:$A$3</c:f>
              <c:strCache>
                <c:ptCount val="2"/>
                <c:pt idx="0">
                  <c:v>Entitlement</c:v>
                </c:pt>
                <c:pt idx="1">
                  <c:v>State-Administered</c:v>
                </c:pt>
              </c:strCache>
            </c:strRef>
          </c:cat>
          <c:val>
            <c:numRef>
              <c:f>Sheet1!$B$2:$B$3</c:f>
              <c:numCache>
                <c:formatCode>#,##0</c:formatCode>
                <c:ptCount val="2"/>
                <c:pt idx="0">
                  <c:v>145160721</c:v>
                </c:pt>
                <c:pt idx="1">
                  <c:v>44466877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4752">
          <a:noFill/>
        </a:ln>
      </c:spPr>
    </c:plotArea>
    <c:legend>
      <c:legendPos val="r"/>
      <c:layout>
        <c:manualLayout>
          <c:xMode val="edge"/>
          <c:yMode val="edge"/>
          <c:x val="0.63552970651395846"/>
          <c:y val="0.40758271413256442"/>
          <c:w val="0.32805008428198673"/>
          <c:h val="0.29726017522457582"/>
        </c:manualLayout>
      </c:layout>
      <c:overlay val="0"/>
      <c:spPr>
        <a:solidFill>
          <a:srgbClr val="FFFFCC"/>
        </a:solidFill>
        <a:ln>
          <a:solidFill>
            <a:schemeClr val="tx1"/>
          </a:solidFill>
        </a:ln>
      </c:spPr>
      <c:txPr>
        <a:bodyPr/>
        <a:lstStyle/>
        <a:p>
          <a:pPr>
            <a:defRPr sz="2729" b="1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8.jpg"/><Relationship Id="rId2" Type="http://schemas.openxmlformats.org/officeDocument/2006/relationships/image" Target="../media/image3.jpeg"/><Relationship Id="rId1" Type="http://schemas.openxmlformats.org/officeDocument/2006/relationships/image" Target="../media/image2.jpeg"/><Relationship Id="rId6" Type="http://schemas.openxmlformats.org/officeDocument/2006/relationships/image" Target="../media/image7.jpeg"/><Relationship Id="rId5" Type="http://schemas.openxmlformats.org/officeDocument/2006/relationships/image" Target="../media/image6.jpg"/><Relationship Id="rId4" Type="http://schemas.openxmlformats.org/officeDocument/2006/relationships/image" Target="../media/image5.jpe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6.jpg"/><Relationship Id="rId2" Type="http://schemas.openxmlformats.org/officeDocument/2006/relationships/image" Target="../media/image8.jpg"/><Relationship Id="rId1" Type="http://schemas.openxmlformats.org/officeDocument/2006/relationships/image" Target="../media/image2.jpeg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7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2205C45-B1F0-4C71-9C81-66E5BF96C4D1}" type="doc">
      <dgm:prSet loTypeId="urn:microsoft.com/office/officeart/2008/layout/HexagonCluster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882BDB4-823E-4DCE-AEF8-F0F27288A7FA}">
      <dgm:prSet phldrT="[Text]"/>
      <dgm:spPr>
        <a:xfrm>
          <a:off x="1628565" y="2216871"/>
          <a:ext cx="1553844" cy="1334246"/>
        </a:xfrm>
        <a:solidFill>
          <a:srgbClr val="993366"/>
        </a:solid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en-US" b="1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Statewide</a:t>
          </a:r>
          <a:r>
            <a:rPr lang="en-US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 </a:t>
          </a:r>
          <a:r>
            <a:rPr lang="en-US" b="1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Interests</a:t>
          </a:r>
          <a:endParaRPr lang="en-US" b="1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A7288C7D-834D-437B-B6DD-3E7744070334}" type="parTrans" cxnId="{7BF654D2-570F-4C16-8E24-FD21FE7BA2AF}">
      <dgm:prSet/>
      <dgm:spPr/>
      <dgm:t>
        <a:bodyPr/>
        <a:lstStyle/>
        <a:p>
          <a:endParaRPr lang="en-US"/>
        </a:p>
      </dgm:t>
    </dgm:pt>
    <dgm:pt modelId="{DBF29C25-7252-4A38-A2D9-90847539EC2E}" type="sibTrans" cxnId="{7BF654D2-570F-4C16-8E24-FD21FE7BA2AF}">
      <dgm:prSet/>
      <dgm:spPr>
        <a:xfrm>
          <a:off x="291402" y="1479087"/>
          <a:ext cx="1553844" cy="1334246"/>
        </a:xfr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6000" r="-26000"/>
          </a:stretch>
        </a:blip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US"/>
        </a:p>
      </dgm:t>
    </dgm:pt>
    <dgm:pt modelId="{0ABC8BC7-A1A2-44BA-AE56-743E6460228B}">
      <dgm:prSet phldrT="[Text]" custT="1"/>
      <dgm:spPr>
        <a:xfrm>
          <a:off x="1584281" y="767584"/>
          <a:ext cx="1649001" cy="1334246"/>
        </a:xfrm>
        <a:solidFill>
          <a:srgbClr val="504785"/>
        </a:solid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en-US" sz="2000" b="1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Localities</a:t>
          </a:r>
          <a:endParaRPr lang="en-US" sz="2000" b="1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72909581-23A4-4C35-BA4E-6342693A5DA5}" type="parTrans" cxnId="{CB1FFEAC-4FFF-4AB9-92AD-7E77148FEA94}">
      <dgm:prSet/>
      <dgm:spPr/>
      <dgm:t>
        <a:bodyPr/>
        <a:lstStyle/>
        <a:p>
          <a:endParaRPr lang="en-US"/>
        </a:p>
      </dgm:t>
    </dgm:pt>
    <dgm:pt modelId="{1BC17F56-ADF7-4225-B178-75B1A92B6170}" type="sibTrans" cxnId="{CB1FFEAC-4FFF-4AB9-92AD-7E77148FEA94}">
      <dgm:prSet/>
      <dgm:spPr>
        <a:xfrm>
          <a:off x="2965728" y="0"/>
          <a:ext cx="1553844" cy="1334246"/>
        </a:xfrm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7000" r="-7000"/>
          </a:stretch>
        </a:blip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US"/>
        </a:p>
      </dgm:t>
    </dgm:pt>
    <dgm:pt modelId="{EAE64B15-4D60-4BB8-805E-41B46F05E9C6}">
      <dgm:prSet phldrT="[Text]" custT="1"/>
      <dgm:spPr>
        <a:xfrm>
          <a:off x="5639230" y="14081"/>
          <a:ext cx="1553844" cy="1334246"/>
        </a:xfrm>
        <a:solidFill>
          <a:srgbClr val="800000"/>
        </a:solid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en-US" sz="2200" b="1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State Agencies</a:t>
          </a:r>
          <a:endParaRPr lang="en-US" sz="2200" b="1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6ECB8366-18D4-472D-9691-58D82E3FAAF4}" type="parTrans" cxnId="{C563AA71-D0EB-444B-9115-6EB90C599888}">
      <dgm:prSet/>
      <dgm:spPr/>
      <dgm:t>
        <a:bodyPr/>
        <a:lstStyle/>
        <a:p>
          <a:endParaRPr lang="en-US"/>
        </a:p>
      </dgm:t>
    </dgm:pt>
    <dgm:pt modelId="{22106B1B-208F-41AD-99DD-3533531AEFE7}" type="sibTrans" cxnId="{C563AA71-D0EB-444B-9115-6EB90C599888}">
      <dgm:prSet/>
      <dgm:spPr>
        <a:xfrm>
          <a:off x="6976393" y="758403"/>
          <a:ext cx="1553844" cy="1334246"/>
        </a:xfrm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7000" r="-7000"/>
          </a:stretch>
        </a:blip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US"/>
        </a:p>
      </dgm:t>
    </dgm:pt>
    <dgm:pt modelId="{7378812F-2E1C-4D93-9DCD-A64874BDEE81}">
      <dgm:prSet custT="1"/>
      <dgm:spPr>
        <a:xfrm>
          <a:off x="6882634" y="2230953"/>
          <a:ext cx="1741362" cy="1334246"/>
        </a:xfrm>
        <a:solidFill>
          <a:srgbClr val="990000"/>
        </a:solid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en-US" sz="2000" b="1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Legislative Staff</a:t>
          </a:r>
          <a:endParaRPr lang="en-US" sz="2000" b="1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077921A2-3718-4D3B-8B19-F11A42041ECC}" type="parTrans" cxnId="{CA79631D-D051-4B26-B755-5AEB6A8C80AD}">
      <dgm:prSet/>
      <dgm:spPr/>
      <dgm:t>
        <a:bodyPr/>
        <a:lstStyle/>
        <a:p>
          <a:endParaRPr lang="en-US"/>
        </a:p>
      </dgm:t>
    </dgm:pt>
    <dgm:pt modelId="{40A3F822-2E05-4B5A-8F4D-FAE2EA60575A}" type="sibTrans" cxnId="{CA79631D-D051-4B26-B755-5AEB6A8C80AD}">
      <dgm:prSet/>
      <dgm:spPr>
        <a:xfrm>
          <a:off x="5639230" y="2961695"/>
          <a:ext cx="1553844" cy="1334246"/>
        </a:xfrm>
        <a:blipFill>
          <a:blip xmlns:r="http://schemas.openxmlformats.org/officeDocument/2006/relationships"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5000" r="-15000"/>
          </a:stretch>
        </a:blip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US"/>
        </a:p>
      </dgm:t>
    </dgm:pt>
    <dgm:pt modelId="{0FA09BA5-C068-4361-8806-31AFC5B6CC0F}">
      <dgm:prSet/>
      <dgm:spPr>
        <a:xfrm>
          <a:off x="2925926" y="2953146"/>
          <a:ext cx="1630153" cy="1334246"/>
        </a:xfrm>
        <a:solidFill>
          <a:srgbClr val="FF6600"/>
        </a:solid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en-US" b="1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Continua of Care</a:t>
          </a:r>
          <a:endParaRPr lang="en-US" b="1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F3B7C3AC-CE27-4DFB-AB94-C0FB3F5E5E13}" type="parTrans" cxnId="{3FFD2979-FD3B-4AFF-810B-125DD00BB508}">
      <dgm:prSet/>
      <dgm:spPr/>
      <dgm:t>
        <a:bodyPr/>
        <a:lstStyle/>
        <a:p>
          <a:endParaRPr lang="en-US"/>
        </a:p>
      </dgm:t>
    </dgm:pt>
    <dgm:pt modelId="{F6474B6B-E4E2-4C70-B6EC-5C19FA3C8988}" type="sibTrans" cxnId="{3FFD2979-FD3B-4AFF-810B-125DD00BB508}">
      <dgm:prSet/>
      <dgm:spPr>
        <a:xfrm>
          <a:off x="1627741" y="3694953"/>
          <a:ext cx="1553844" cy="1334246"/>
        </a:xfr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000" r="-1000"/>
          </a:stretch>
        </a:blip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US"/>
        </a:p>
      </dgm:t>
    </dgm:pt>
    <dgm:pt modelId="{49C06122-5D88-477A-8420-505BA08C37C2}">
      <dgm:prSet custT="1"/>
      <dgm:spPr>
        <a:xfrm>
          <a:off x="4175079" y="738789"/>
          <a:ext cx="1807820" cy="1334246"/>
        </a:xfrm>
        <a:solidFill>
          <a:srgbClr val="0066FF"/>
        </a:solid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en-US" sz="2000" b="1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Persons w/Lived Experie</a:t>
          </a:r>
          <a:r>
            <a:rPr lang="en-US" sz="2200" b="1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nce</a:t>
          </a:r>
          <a:endParaRPr lang="en-US" sz="2200" b="1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9707C257-CAF5-45B6-9CD0-0E538E013DEF}" type="parTrans" cxnId="{E723D150-1239-4E88-8047-C60757332107}">
      <dgm:prSet/>
      <dgm:spPr/>
      <dgm:t>
        <a:bodyPr/>
        <a:lstStyle/>
        <a:p>
          <a:endParaRPr lang="en-US"/>
        </a:p>
      </dgm:t>
    </dgm:pt>
    <dgm:pt modelId="{16403E4A-57E7-4648-AD3C-FE3E930631E6}" type="sibTrans" cxnId="{E723D150-1239-4E88-8047-C60757332107}">
      <dgm:prSet/>
      <dgm:spPr>
        <a:xfrm>
          <a:off x="5639230" y="1489146"/>
          <a:ext cx="1553844" cy="1334246"/>
        </a:xfrm>
        <a:blipFill>
          <a:blip xmlns:r="http://schemas.openxmlformats.org/officeDocument/2006/relationships"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4000" r="-14000"/>
          </a:stretch>
        </a:blip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US"/>
        </a:p>
      </dgm:t>
    </dgm:pt>
    <dgm:pt modelId="{B08D05EE-3962-4BAC-BD51-CC1A8E78E10D}">
      <dgm:prSet custT="1"/>
      <dgm:spPr>
        <a:xfrm>
          <a:off x="2965728" y="1475064"/>
          <a:ext cx="1553844" cy="1334246"/>
        </a:xfrm>
        <a:solidFill>
          <a:schemeClr val="accent2">
            <a:lumMod val="50000"/>
          </a:schemeClr>
        </a:solid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en-US" sz="2000" b="1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Housing &amp; Service Providers</a:t>
          </a:r>
          <a:endParaRPr lang="en-US" sz="2000" b="1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CADD5DE1-5BE7-4EF6-9B91-AD39DF48DABC}" type="parTrans" cxnId="{267BA134-B3AA-4326-962D-E857701AEF4B}">
      <dgm:prSet/>
      <dgm:spPr/>
      <dgm:t>
        <a:bodyPr/>
        <a:lstStyle/>
        <a:p>
          <a:endParaRPr lang="en-US"/>
        </a:p>
      </dgm:t>
    </dgm:pt>
    <dgm:pt modelId="{E963766F-955A-4B32-9D50-E0FD855D0C09}" type="sibTrans" cxnId="{267BA134-B3AA-4326-962D-E857701AEF4B}">
      <dgm:prSet/>
      <dgm:spPr>
        <a:xfrm>
          <a:off x="4327473" y="2285996"/>
          <a:ext cx="1553844" cy="1334246"/>
        </a:xfr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9000" r="-9000"/>
          </a:stretch>
        </a:blip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US"/>
        </a:p>
      </dgm:t>
    </dgm:pt>
    <dgm:pt modelId="{DE655066-D4F9-47B7-A2BB-F41F042A5B0F}">
      <dgm:prSet custT="1"/>
      <dgm:spPr/>
      <dgm:t>
        <a:bodyPr/>
        <a:lstStyle/>
        <a:p>
          <a:r>
            <a:rPr lang="en-US" sz="1800" b="1" dirty="0" smtClean="0"/>
            <a:t>Federal Agencies</a:t>
          </a:r>
          <a:endParaRPr lang="en-US" sz="1800" b="1" dirty="0"/>
        </a:p>
      </dgm:t>
    </dgm:pt>
    <dgm:pt modelId="{AA37379A-EB13-4E82-9C25-9AF7BE92AE67}" type="parTrans" cxnId="{10F0E634-2E8F-45AF-9B35-B74F7C5950B1}">
      <dgm:prSet/>
      <dgm:spPr/>
      <dgm:t>
        <a:bodyPr/>
        <a:lstStyle/>
        <a:p>
          <a:endParaRPr lang="en-US"/>
        </a:p>
      </dgm:t>
    </dgm:pt>
    <dgm:pt modelId="{A406E0FA-4931-4D0E-80F5-032BF13306D5}" type="sibTrans" cxnId="{10F0E634-2E8F-45AF-9B35-B74F7C5950B1}">
      <dgm:prSet/>
      <dgm:spPr/>
      <dgm:t>
        <a:bodyPr/>
        <a:lstStyle/>
        <a:p>
          <a:endParaRPr lang="en-US"/>
        </a:p>
      </dgm:t>
    </dgm:pt>
    <dgm:pt modelId="{B084D191-33F8-4459-A6D7-5C8DA25ED982}" type="pres">
      <dgm:prSet presAssocID="{12205C45-B1F0-4C71-9C81-66E5BF96C4D1}" presName="Name0" presStyleCnt="0">
        <dgm:presLayoutVars>
          <dgm:chMax val="21"/>
          <dgm:chPref val="21"/>
        </dgm:presLayoutVars>
      </dgm:prSet>
      <dgm:spPr/>
      <dgm:t>
        <a:bodyPr/>
        <a:lstStyle/>
        <a:p>
          <a:endParaRPr lang="en-US"/>
        </a:p>
      </dgm:t>
    </dgm:pt>
    <dgm:pt modelId="{545FA691-9EA3-4D95-9757-2321E07C9DBD}" type="pres">
      <dgm:prSet presAssocID="{7882BDB4-823E-4DCE-AEF8-F0F27288A7FA}" presName="text1" presStyleCnt="0"/>
      <dgm:spPr/>
    </dgm:pt>
    <dgm:pt modelId="{95E97D64-DFD9-485D-8E35-BA893760C3C8}" type="pres">
      <dgm:prSet presAssocID="{7882BDB4-823E-4DCE-AEF8-F0F27288A7FA}" presName="textRepeatNode" presStyleLbl="alignNode1" presStyleIdx="0" presStyleCnt="8" custLinFactNeighborX="3576" custLinFactNeighborY="-1651">
        <dgm:presLayoutVars>
          <dgm:chMax val="0"/>
          <dgm:chPref val="0"/>
          <dgm:bulletEnabled val="1"/>
        </dgm:presLayoutVars>
      </dgm:prSet>
      <dgm:spPr>
        <a:prstGeom prst="hexagon">
          <a:avLst>
            <a:gd name="adj" fmla="val 25000"/>
            <a:gd name="vf" fmla="val 115470"/>
          </a:avLst>
        </a:prstGeom>
      </dgm:spPr>
      <dgm:t>
        <a:bodyPr/>
        <a:lstStyle/>
        <a:p>
          <a:endParaRPr lang="en-US"/>
        </a:p>
      </dgm:t>
    </dgm:pt>
    <dgm:pt modelId="{5679EEA0-402E-4B3D-99EE-D601B3C31250}" type="pres">
      <dgm:prSet presAssocID="{7882BDB4-823E-4DCE-AEF8-F0F27288A7FA}" presName="textaccent1" presStyleCnt="0"/>
      <dgm:spPr/>
    </dgm:pt>
    <dgm:pt modelId="{60A6729A-B746-4E45-A50F-5B962DD11960}" type="pres">
      <dgm:prSet presAssocID="{7882BDB4-823E-4DCE-AEF8-F0F27288A7FA}" presName="accentRepeatNode" presStyleLbl="solidAlignAcc1" presStyleIdx="0" presStyleCnt="16"/>
      <dgm:spPr>
        <a:xfrm>
          <a:off x="1665640" y="2813334"/>
          <a:ext cx="181254" cy="156408"/>
        </a:xfrm>
        <a:prstGeom prst="hexagon">
          <a:avLst>
            <a:gd name="adj" fmla="val 25000"/>
            <a:gd name="vf" fmla="val 115470"/>
          </a:avLst>
        </a:prstGeom>
        <a:solidFill>
          <a:sysClr val="window" lastClr="FFFFFF"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US"/>
        </a:p>
      </dgm:t>
    </dgm:pt>
    <dgm:pt modelId="{EB8A4091-5A1B-40A6-AF6D-6EE5E8E70752}" type="pres">
      <dgm:prSet presAssocID="{DBF29C25-7252-4A38-A2D9-90847539EC2E}" presName="image1" presStyleCnt="0"/>
      <dgm:spPr/>
    </dgm:pt>
    <dgm:pt modelId="{3392ED12-B644-445B-A5A7-2481204C75A1}" type="pres">
      <dgm:prSet presAssocID="{DBF29C25-7252-4A38-A2D9-90847539EC2E}" presName="imageRepeatNode" presStyleLbl="alignAcc1" presStyleIdx="0" presStyleCnt="8" custLinFactNeighborX="5391" custLinFactNeighborY="10704"/>
      <dgm:spPr>
        <a:prstGeom prst="hexagon">
          <a:avLst>
            <a:gd name="adj" fmla="val 25000"/>
            <a:gd name="vf" fmla="val 115470"/>
          </a:avLst>
        </a:prstGeom>
      </dgm:spPr>
      <dgm:t>
        <a:bodyPr/>
        <a:lstStyle/>
        <a:p>
          <a:endParaRPr lang="en-US"/>
        </a:p>
      </dgm:t>
    </dgm:pt>
    <dgm:pt modelId="{4BB8A9D4-440A-428D-B502-7269397D20A5}" type="pres">
      <dgm:prSet presAssocID="{DBF29C25-7252-4A38-A2D9-90847539EC2E}" presName="imageaccent1" presStyleCnt="0"/>
      <dgm:spPr/>
    </dgm:pt>
    <dgm:pt modelId="{6DC2A111-1B79-4E74-B553-CF46BA80CE17}" type="pres">
      <dgm:prSet presAssocID="{DBF29C25-7252-4A38-A2D9-90847539EC2E}" presName="accentRepeatNode" presStyleLbl="solidAlignAcc1" presStyleIdx="1" presStyleCnt="16"/>
      <dgm:spPr>
        <a:xfrm>
          <a:off x="1355860" y="2636306"/>
          <a:ext cx="181254" cy="156408"/>
        </a:xfrm>
        <a:prstGeom prst="hexagon">
          <a:avLst>
            <a:gd name="adj" fmla="val 25000"/>
            <a:gd name="vf" fmla="val 115470"/>
          </a:avLst>
        </a:prstGeom>
        <a:solidFill>
          <a:sysClr val="window" lastClr="FFFFFF"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US"/>
        </a:p>
      </dgm:t>
    </dgm:pt>
    <dgm:pt modelId="{548C050C-875B-4E21-83F7-7328EA51E514}" type="pres">
      <dgm:prSet presAssocID="{B08D05EE-3962-4BAC-BD51-CC1A8E78E10D}" presName="text2" presStyleCnt="0"/>
      <dgm:spPr/>
    </dgm:pt>
    <dgm:pt modelId="{03184AB1-559D-472A-8B93-DBCBB1429D9D}" type="pres">
      <dgm:prSet presAssocID="{B08D05EE-3962-4BAC-BD51-CC1A8E78E10D}" presName="textRepeatNode" presStyleLbl="alignNode1" presStyleIdx="1" presStyleCnt="8">
        <dgm:presLayoutVars>
          <dgm:chMax val="0"/>
          <dgm:chPref val="0"/>
          <dgm:bulletEnabled val="1"/>
        </dgm:presLayoutVars>
      </dgm:prSet>
      <dgm:spPr>
        <a:prstGeom prst="hexagon">
          <a:avLst>
            <a:gd name="adj" fmla="val 25000"/>
            <a:gd name="vf" fmla="val 115470"/>
          </a:avLst>
        </a:prstGeom>
      </dgm:spPr>
      <dgm:t>
        <a:bodyPr/>
        <a:lstStyle/>
        <a:p>
          <a:endParaRPr lang="en-US"/>
        </a:p>
      </dgm:t>
    </dgm:pt>
    <dgm:pt modelId="{91E12D5F-B6A1-41C7-8A63-4A4D605ACD3C}" type="pres">
      <dgm:prSet presAssocID="{B08D05EE-3962-4BAC-BD51-CC1A8E78E10D}" presName="textaccent2" presStyleCnt="0"/>
      <dgm:spPr/>
    </dgm:pt>
    <dgm:pt modelId="{8045BAD6-B6CC-481F-8DF0-49B512E720CD}" type="pres">
      <dgm:prSet presAssocID="{B08D05EE-3962-4BAC-BD51-CC1A8E78E10D}" presName="accentRepeatNode" presStyleLbl="solidAlignAcc1" presStyleIdx="2" presStyleCnt="16"/>
      <dgm:spPr>
        <a:xfrm>
          <a:off x="4035129" y="2629265"/>
          <a:ext cx="181254" cy="156408"/>
        </a:xfrm>
        <a:prstGeom prst="hexagon">
          <a:avLst>
            <a:gd name="adj" fmla="val 25000"/>
            <a:gd name="vf" fmla="val 115470"/>
          </a:avLst>
        </a:prstGeom>
        <a:solidFill>
          <a:sysClr val="window" lastClr="FFFFFF"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US"/>
        </a:p>
      </dgm:t>
    </dgm:pt>
    <dgm:pt modelId="{7D731EC7-D7B1-4E66-9008-AFEBB41E4556}" type="pres">
      <dgm:prSet presAssocID="{E963766F-955A-4B32-9D50-E0FD855D0C09}" presName="image2" presStyleCnt="0"/>
      <dgm:spPr/>
    </dgm:pt>
    <dgm:pt modelId="{8EA828A2-1AAB-4A88-AFAB-A23987FB00AE}" type="pres">
      <dgm:prSet presAssocID="{E963766F-955A-4B32-9D50-E0FD855D0C09}" presName="imageRepeatNode" presStyleLbl="alignAcc1" presStyleIdx="1" presStyleCnt="8" custLinFactNeighborX="1635" custLinFactNeighborY="5407"/>
      <dgm:spPr>
        <a:prstGeom prst="hexagon">
          <a:avLst>
            <a:gd name="adj" fmla="val 25000"/>
            <a:gd name="vf" fmla="val 115470"/>
          </a:avLst>
        </a:prstGeom>
      </dgm:spPr>
      <dgm:t>
        <a:bodyPr/>
        <a:lstStyle/>
        <a:p>
          <a:endParaRPr lang="en-US"/>
        </a:p>
      </dgm:t>
    </dgm:pt>
    <dgm:pt modelId="{7D071596-36B3-4AF0-B659-C1F6CE96D386}" type="pres">
      <dgm:prSet presAssocID="{E963766F-955A-4B32-9D50-E0FD855D0C09}" presName="imageaccent2" presStyleCnt="0"/>
      <dgm:spPr/>
    </dgm:pt>
    <dgm:pt modelId="{1518443F-35C3-42DF-885C-4936A06BE986}" type="pres">
      <dgm:prSet presAssocID="{E963766F-955A-4B32-9D50-E0FD855D0C09}" presName="accentRepeatNode" presStyleLbl="solidAlignAcc1" presStyleIdx="3" presStyleCnt="16"/>
      <dgm:spPr>
        <a:xfrm>
          <a:off x="4339966" y="2807802"/>
          <a:ext cx="181254" cy="156408"/>
        </a:xfrm>
        <a:prstGeom prst="hexagon">
          <a:avLst>
            <a:gd name="adj" fmla="val 25000"/>
            <a:gd name="vf" fmla="val 115470"/>
          </a:avLst>
        </a:prstGeom>
        <a:solidFill>
          <a:sysClr val="window" lastClr="FFFFFF"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US"/>
        </a:p>
      </dgm:t>
    </dgm:pt>
    <dgm:pt modelId="{8370869E-8FC5-4633-AA92-74D820F9C86D}" type="pres">
      <dgm:prSet presAssocID="{DE655066-D4F9-47B7-A2BB-F41F042A5B0F}" presName="text3" presStyleCnt="0"/>
      <dgm:spPr/>
    </dgm:pt>
    <dgm:pt modelId="{CDA33980-7D5E-4373-A767-92BE49B8219D}" type="pres">
      <dgm:prSet presAssocID="{DE655066-D4F9-47B7-A2BB-F41F042A5B0F}" presName="textRepeatNode" presStyleLbl="alignNode1" presStyleIdx="2" presStyleCnt="8" custScaleX="10714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6922282-E63E-484F-8FA1-4D052D8AFDB9}" type="pres">
      <dgm:prSet presAssocID="{DE655066-D4F9-47B7-A2BB-F41F042A5B0F}" presName="textaccent3" presStyleCnt="0"/>
      <dgm:spPr/>
    </dgm:pt>
    <dgm:pt modelId="{CE9538F7-E8FB-4BB4-AEF9-C698815437AE}" type="pres">
      <dgm:prSet presAssocID="{DE655066-D4F9-47B7-A2BB-F41F042A5B0F}" presName="accentRepeatNode" presStyleLbl="solidAlignAcc1" presStyleIdx="4" presStyleCnt="16"/>
      <dgm:spPr/>
    </dgm:pt>
    <dgm:pt modelId="{FAFB9173-5510-4A93-B182-F2108AD53F9B}" type="pres">
      <dgm:prSet presAssocID="{A406E0FA-4931-4D0E-80F5-032BF13306D5}" presName="image3" presStyleCnt="0"/>
      <dgm:spPr/>
    </dgm:pt>
    <dgm:pt modelId="{BFE1341F-C9B4-49B9-BD12-6F689E9482EF}" type="pres">
      <dgm:prSet presAssocID="{A406E0FA-4931-4D0E-80F5-032BF13306D5}" presName="imageRepeatNode" presStyleLbl="alignAcc1" presStyleIdx="2" presStyleCnt="8"/>
      <dgm:spPr/>
      <dgm:t>
        <a:bodyPr/>
        <a:lstStyle/>
        <a:p>
          <a:endParaRPr lang="en-US"/>
        </a:p>
      </dgm:t>
    </dgm:pt>
    <dgm:pt modelId="{082544DA-A4C4-4F85-B8EA-9FA89B54E968}" type="pres">
      <dgm:prSet presAssocID="{A406E0FA-4931-4D0E-80F5-032BF13306D5}" presName="imageaccent3" presStyleCnt="0"/>
      <dgm:spPr/>
    </dgm:pt>
    <dgm:pt modelId="{215D5FF3-C5EA-4A55-848C-D6B27BBBBA4B}" type="pres">
      <dgm:prSet presAssocID="{A406E0FA-4931-4D0E-80F5-032BF13306D5}" presName="accentRepeatNode" presStyleLbl="solidAlignAcc1" presStyleIdx="5" presStyleCnt="16"/>
      <dgm:spPr/>
    </dgm:pt>
    <dgm:pt modelId="{57E9E3DC-D0E7-4742-8A24-4CAD6DEB920F}" type="pres">
      <dgm:prSet presAssocID="{0ABC8BC7-A1A2-44BA-AE56-743E6460228B}" presName="text4" presStyleCnt="0"/>
      <dgm:spPr/>
    </dgm:pt>
    <dgm:pt modelId="{33FEFC8B-694C-4364-A58A-8C6C4300678A}" type="pres">
      <dgm:prSet presAssocID="{0ABC8BC7-A1A2-44BA-AE56-743E6460228B}" presName="textRepeatNode" presStyleLbl="alignNode1" presStyleIdx="3" presStyleCnt="8" custScaleX="106124" custLinFactNeighborX="212" custLinFactNeighborY="1932">
        <dgm:presLayoutVars>
          <dgm:chMax val="0"/>
          <dgm:chPref val="0"/>
          <dgm:bulletEnabled val="1"/>
        </dgm:presLayoutVars>
      </dgm:prSet>
      <dgm:spPr>
        <a:prstGeom prst="hexagon">
          <a:avLst>
            <a:gd name="adj" fmla="val 25000"/>
            <a:gd name="vf" fmla="val 115470"/>
          </a:avLst>
        </a:prstGeom>
      </dgm:spPr>
      <dgm:t>
        <a:bodyPr/>
        <a:lstStyle/>
        <a:p>
          <a:endParaRPr lang="en-US"/>
        </a:p>
      </dgm:t>
    </dgm:pt>
    <dgm:pt modelId="{FCEB4194-CC65-433A-83DB-990E6C94E37E}" type="pres">
      <dgm:prSet presAssocID="{0ABC8BC7-A1A2-44BA-AE56-743E6460228B}" presName="textaccent4" presStyleCnt="0"/>
      <dgm:spPr/>
    </dgm:pt>
    <dgm:pt modelId="{8AA1AF7B-59C8-49A6-B94A-41C55604F0D8}" type="pres">
      <dgm:prSet presAssocID="{0ABC8BC7-A1A2-44BA-AE56-743E6460228B}" presName="accentRepeatNode" presStyleLbl="solidAlignAcc1" presStyleIdx="6" presStyleCnt="16"/>
      <dgm:spPr>
        <a:xfrm>
          <a:off x="2686432" y="759912"/>
          <a:ext cx="181254" cy="156408"/>
        </a:xfrm>
        <a:prstGeom prst="hexagon">
          <a:avLst>
            <a:gd name="adj" fmla="val 25000"/>
            <a:gd name="vf" fmla="val 115470"/>
          </a:avLst>
        </a:prstGeom>
        <a:solidFill>
          <a:sysClr val="window" lastClr="FFFFFF"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US"/>
        </a:p>
      </dgm:t>
    </dgm:pt>
    <dgm:pt modelId="{8C1ED749-16EB-4F5D-B26A-9A60388BFBD0}" type="pres">
      <dgm:prSet presAssocID="{1BC17F56-ADF7-4225-B178-75B1A92B6170}" presName="image4" presStyleCnt="0"/>
      <dgm:spPr/>
    </dgm:pt>
    <dgm:pt modelId="{06805240-C390-4A2F-92BF-A4FA341A86CE}" type="pres">
      <dgm:prSet presAssocID="{1BC17F56-ADF7-4225-B178-75B1A92B6170}" presName="imageRepeatNode" presStyleLbl="alignAcc1" presStyleIdx="3" presStyleCnt="8"/>
      <dgm:spPr>
        <a:prstGeom prst="hexagon">
          <a:avLst>
            <a:gd name="adj" fmla="val 25000"/>
            <a:gd name="vf" fmla="val 115470"/>
          </a:avLst>
        </a:prstGeom>
      </dgm:spPr>
      <dgm:t>
        <a:bodyPr/>
        <a:lstStyle/>
        <a:p>
          <a:endParaRPr lang="en-US"/>
        </a:p>
      </dgm:t>
    </dgm:pt>
    <dgm:pt modelId="{E42CBDF6-DD53-4680-A84E-76ACA09E9025}" type="pres">
      <dgm:prSet presAssocID="{1BC17F56-ADF7-4225-B178-75B1A92B6170}" presName="imageaccent4" presStyleCnt="0"/>
      <dgm:spPr/>
    </dgm:pt>
    <dgm:pt modelId="{6E83E41A-0FB8-47F6-9C9E-3D76658D7259}" type="pres">
      <dgm:prSet presAssocID="{1BC17F56-ADF7-4225-B178-75B1A92B6170}" presName="accentRepeatNode" presStyleLbl="solidAlignAcc1" presStyleIdx="7" presStyleCnt="16"/>
      <dgm:spPr>
        <a:xfrm>
          <a:off x="3009394" y="590931"/>
          <a:ext cx="181254" cy="156408"/>
        </a:xfrm>
        <a:prstGeom prst="hexagon">
          <a:avLst>
            <a:gd name="adj" fmla="val 25000"/>
            <a:gd name="vf" fmla="val 115470"/>
          </a:avLst>
        </a:prstGeom>
        <a:solidFill>
          <a:sysClr val="window" lastClr="FFFFFF"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US"/>
        </a:p>
      </dgm:t>
    </dgm:pt>
    <dgm:pt modelId="{D9666403-F7CD-4D55-AE78-29A39DECAA30}" type="pres">
      <dgm:prSet presAssocID="{49C06122-5D88-477A-8420-505BA08C37C2}" presName="text5" presStyleCnt="0"/>
      <dgm:spPr/>
    </dgm:pt>
    <dgm:pt modelId="{A853650B-53BE-4459-A644-5664323C6C45}" type="pres">
      <dgm:prSet presAssocID="{49C06122-5D88-477A-8420-505BA08C37C2}" presName="textRepeatNode" presStyleLbl="alignNode1" presStyleIdx="4" presStyleCnt="8" custScaleX="116345">
        <dgm:presLayoutVars>
          <dgm:chMax val="0"/>
          <dgm:chPref val="0"/>
          <dgm:bulletEnabled val="1"/>
        </dgm:presLayoutVars>
      </dgm:prSet>
      <dgm:spPr>
        <a:prstGeom prst="hexagon">
          <a:avLst>
            <a:gd name="adj" fmla="val 25000"/>
            <a:gd name="vf" fmla="val 115470"/>
          </a:avLst>
        </a:prstGeom>
      </dgm:spPr>
      <dgm:t>
        <a:bodyPr/>
        <a:lstStyle/>
        <a:p>
          <a:endParaRPr lang="en-US"/>
        </a:p>
      </dgm:t>
    </dgm:pt>
    <dgm:pt modelId="{2AB51682-8E77-4A3E-8F2E-7FEC6EB2FD6E}" type="pres">
      <dgm:prSet presAssocID="{49C06122-5D88-477A-8420-505BA08C37C2}" presName="textaccent5" presStyleCnt="0"/>
      <dgm:spPr/>
    </dgm:pt>
    <dgm:pt modelId="{A731CF9D-4530-44C8-96C0-841264930C64}" type="pres">
      <dgm:prSet presAssocID="{49C06122-5D88-477A-8420-505BA08C37C2}" presName="accentRepeatNode" presStyleLbl="solidAlignAcc1" presStyleIdx="8" presStyleCnt="16"/>
      <dgm:spPr>
        <a:xfrm>
          <a:off x="5646645" y="1330223"/>
          <a:ext cx="181254" cy="156408"/>
        </a:xfrm>
        <a:prstGeom prst="hexagon">
          <a:avLst>
            <a:gd name="adj" fmla="val 25000"/>
            <a:gd name="vf" fmla="val 115470"/>
          </a:avLst>
        </a:prstGeom>
        <a:solidFill>
          <a:sysClr val="window" lastClr="FFFFFF"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US"/>
        </a:p>
      </dgm:t>
    </dgm:pt>
    <dgm:pt modelId="{6BD88E1E-90AB-4B33-A101-C3D05810AA29}" type="pres">
      <dgm:prSet presAssocID="{16403E4A-57E7-4648-AD3C-FE3E930631E6}" presName="image5" presStyleCnt="0"/>
      <dgm:spPr/>
    </dgm:pt>
    <dgm:pt modelId="{2EF722A8-6724-42B5-8451-CCBA52B03DEC}" type="pres">
      <dgm:prSet presAssocID="{16403E4A-57E7-4648-AD3C-FE3E930631E6}" presName="imageRepeatNode" presStyleLbl="alignAcc1" presStyleIdx="4" presStyleCnt="8"/>
      <dgm:spPr>
        <a:prstGeom prst="hexagon">
          <a:avLst>
            <a:gd name="adj" fmla="val 25000"/>
            <a:gd name="vf" fmla="val 115470"/>
          </a:avLst>
        </a:prstGeom>
      </dgm:spPr>
      <dgm:t>
        <a:bodyPr/>
        <a:lstStyle/>
        <a:p>
          <a:endParaRPr lang="en-US"/>
        </a:p>
      </dgm:t>
    </dgm:pt>
    <dgm:pt modelId="{8B7A8336-01BF-4BB7-AC2B-6E2FA1D9B1CF}" type="pres">
      <dgm:prSet presAssocID="{16403E4A-57E7-4648-AD3C-FE3E930631E6}" presName="imageaccent5" presStyleCnt="0"/>
      <dgm:spPr/>
    </dgm:pt>
    <dgm:pt modelId="{32C66EE7-5BA1-491E-AD17-ACE5D2B78EEC}" type="pres">
      <dgm:prSet presAssocID="{16403E4A-57E7-4648-AD3C-FE3E930631E6}" presName="accentRepeatNode" presStyleLbl="solidAlignAcc1" presStyleIdx="9" presStyleCnt="16"/>
      <dgm:spPr>
        <a:xfrm>
          <a:off x="5942420" y="1512783"/>
          <a:ext cx="181254" cy="156408"/>
        </a:xfrm>
        <a:prstGeom prst="hexagon">
          <a:avLst>
            <a:gd name="adj" fmla="val 25000"/>
            <a:gd name="vf" fmla="val 115470"/>
          </a:avLst>
        </a:prstGeom>
        <a:solidFill>
          <a:sysClr val="window" lastClr="FFFFFF"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US"/>
        </a:p>
      </dgm:t>
    </dgm:pt>
    <dgm:pt modelId="{1A486B22-67A2-4ED5-A802-0C67D838E3FF}" type="pres">
      <dgm:prSet presAssocID="{EAE64B15-4D60-4BB8-805E-41B46F05E9C6}" presName="text6" presStyleCnt="0"/>
      <dgm:spPr/>
    </dgm:pt>
    <dgm:pt modelId="{775EC820-5245-4975-BFF5-191478B16572}" type="pres">
      <dgm:prSet presAssocID="{EAE64B15-4D60-4BB8-805E-41B46F05E9C6}" presName="textRepeatNode" presStyleLbl="alignNode1" presStyleIdx="5" presStyleCnt="8" custScaleX="113550">
        <dgm:presLayoutVars>
          <dgm:chMax val="0"/>
          <dgm:chPref val="0"/>
          <dgm:bulletEnabled val="1"/>
        </dgm:presLayoutVars>
      </dgm:prSet>
      <dgm:spPr>
        <a:prstGeom prst="hexagon">
          <a:avLst>
            <a:gd name="adj" fmla="val 25000"/>
            <a:gd name="vf" fmla="val 115470"/>
          </a:avLst>
        </a:prstGeom>
      </dgm:spPr>
      <dgm:t>
        <a:bodyPr/>
        <a:lstStyle/>
        <a:p>
          <a:endParaRPr lang="en-US"/>
        </a:p>
      </dgm:t>
    </dgm:pt>
    <dgm:pt modelId="{99D96955-D501-454D-A02A-E0E712B832ED}" type="pres">
      <dgm:prSet presAssocID="{EAE64B15-4D60-4BB8-805E-41B46F05E9C6}" presName="textaccent6" presStyleCnt="0"/>
      <dgm:spPr/>
    </dgm:pt>
    <dgm:pt modelId="{6BEF5CAE-32F8-4191-8771-725A779311C7}" type="pres">
      <dgm:prSet presAssocID="{EAE64B15-4D60-4BB8-805E-41B46F05E9C6}" presName="accentRepeatNode" presStyleLbl="solidAlignAcc1" presStyleIdx="10" presStyleCnt="16"/>
      <dgm:spPr>
        <a:xfrm>
          <a:off x="6983808" y="612053"/>
          <a:ext cx="181254" cy="156408"/>
        </a:xfrm>
        <a:prstGeom prst="hexagon">
          <a:avLst>
            <a:gd name="adj" fmla="val 25000"/>
            <a:gd name="vf" fmla="val 115470"/>
          </a:avLst>
        </a:prstGeom>
        <a:solidFill>
          <a:sysClr val="window" lastClr="FFFFFF"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US"/>
        </a:p>
      </dgm:t>
    </dgm:pt>
    <dgm:pt modelId="{E5C01E7A-864C-48EC-B31B-10C2671FE528}" type="pres">
      <dgm:prSet presAssocID="{22106B1B-208F-41AD-99DD-3533531AEFE7}" presName="image6" presStyleCnt="0"/>
      <dgm:spPr/>
    </dgm:pt>
    <dgm:pt modelId="{6BDAE370-30D1-4FAB-B0C0-317656726898}" type="pres">
      <dgm:prSet presAssocID="{22106B1B-208F-41AD-99DD-3533531AEFE7}" presName="imageRepeatNode" presStyleLbl="alignAcc1" presStyleIdx="5" presStyleCnt="8"/>
      <dgm:spPr>
        <a:prstGeom prst="hexagon">
          <a:avLst>
            <a:gd name="adj" fmla="val 25000"/>
            <a:gd name="vf" fmla="val 115470"/>
          </a:avLst>
        </a:prstGeom>
      </dgm:spPr>
      <dgm:t>
        <a:bodyPr/>
        <a:lstStyle/>
        <a:p>
          <a:endParaRPr lang="en-US"/>
        </a:p>
      </dgm:t>
    </dgm:pt>
    <dgm:pt modelId="{8934F126-8EE1-4014-8F81-F3574BA748F1}" type="pres">
      <dgm:prSet presAssocID="{22106B1B-208F-41AD-99DD-3533531AEFE7}" presName="imageaccent6" presStyleCnt="0"/>
      <dgm:spPr/>
    </dgm:pt>
    <dgm:pt modelId="{473CA898-7622-4C42-BEDC-971208972B51}" type="pres">
      <dgm:prSet presAssocID="{22106B1B-208F-41AD-99DD-3533531AEFE7}" presName="accentRepeatNode" presStyleLbl="solidAlignAcc1" presStyleIdx="11" presStyleCnt="16"/>
      <dgm:spPr>
        <a:xfrm>
          <a:off x="7286174" y="788075"/>
          <a:ext cx="181254" cy="156408"/>
        </a:xfrm>
        <a:prstGeom prst="hexagon">
          <a:avLst>
            <a:gd name="adj" fmla="val 25000"/>
            <a:gd name="vf" fmla="val 115470"/>
          </a:avLst>
        </a:prstGeom>
        <a:solidFill>
          <a:sysClr val="window" lastClr="FFFFFF"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US"/>
        </a:p>
      </dgm:t>
    </dgm:pt>
    <dgm:pt modelId="{7350704C-379F-4AF4-AAD8-DA4DC0D2C94A}" type="pres">
      <dgm:prSet presAssocID="{7378812F-2E1C-4D93-9DCD-A64874BDEE81}" presName="text7" presStyleCnt="0"/>
      <dgm:spPr/>
    </dgm:pt>
    <dgm:pt modelId="{A8807451-6DFB-4F87-8693-BA33244DDB8A}" type="pres">
      <dgm:prSet presAssocID="{7378812F-2E1C-4D93-9DCD-A64874BDEE81}" presName="textRepeatNode" presStyleLbl="alignNode1" presStyleIdx="6" presStyleCnt="8" custScaleX="112068">
        <dgm:presLayoutVars>
          <dgm:chMax val="0"/>
          <dgm:chPref val="0"/>
          <dgm:bulletEnabled val="1"/>
        </dgm:presLayoutVars>
      </dgm:prSet>
      <dgm:spPr>
        <a:prstGeom prst="hexagon">
          <a:avLst>
            <a:gd name="adj" fmla="val 25000"/>
            <a:gd name="vf" fmla="val 115470"/>
          </a:avLst>
        </a:prstGeom>
      </dgm:spPr>
      <dgm:t>
        <a:bodyPr/>
        <a:lstStyle/>
        <a:p>
          <a:endParaRPr lang="en-US"/>
        </a:p>
      </dgm:t>
    </dgm:pt>
    <dgm:pt modelId="{0A0C66F2-1CBF-42B6-8873-CD7AA86FAA9F}" type="pres">
      <dgm:prSet presAssocID="{7378812F-2E1C-4D93-9DCD-A64874BDEE81}" presName="textaccent7" presStyleCnt="0"/>
      <dgm:spPr/>
    </dgm:pt>
    <dgm:pt modelId="{F2B9E507-B146-49C4-97C9-02CDB2E2EF40}" type="pres">
      <dgm:prSet presAssocID="{7378812F-2E1C-4D93-9DCD-A64874BDEE81}" presName="accentRepeatNode" presStyleLbl="solidAlignAcc1" presStyleIdx="12" presStyleCnt="16"/>
      <dgm:spPr>
        <a:xfrm>
          <a:off x="7284526" y="3399739"/>
          <a:ext cx="181254" cy="156408"/>
        </a:xfrm>
        <a:prstGeom prst="hexagon">
          <a:avLst>
            <a:gd name="adj" fmla="val 25000"/>
            <a:gd name="vf" fmla="val 115470"/>
          </a:avLst>
        </a:prstGeom>
        <a:solidFill>
          <a:sysClr val="window" lastClr="FFFFFF"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US"/>
        </a:p>
      </dgm:t>
    </dgm:pt>
    <dgm:pt modelId="{A71F1900-0207-4368-B2C4-14001C7B96EB}" type="pres">
      <dgm:prSet presAssocID="{40A3F822-2E05-4B5A-8F4D-FAE2EA60575A}" presName="image7" presStyleCnt="0"/>
      <dgm:spPr/>
    </dgm:pt>
    <dgm:pt modelId="{A10694E3-16CA-4819-BB8A-C55F49C1093F}" type="pres">
      <dgm:prSet presAssocID="{40A3F822-2E05-4B5A-8F4D-FAE2EA60575A}" presName="imageRepeatNode" presStyleLbl="alignAcc1" presStyleIdx="6" presStyleCnt="8"/>
      <dgm:spPr>
        <a:prstGeom prst="hexagon">
          <a:avLst>
            <a:gd name="adj" fmla="val 25000"/>
            <a:gd name="vf" fmla="val 115470"/>
          </a:avLst>
        </a:prstGeom>
      </dgm:spPr>
      <dgm:t>
        <a:bodyPr/>
        <a:lstStyle/>
        <a:p>
          <a:endParaRPr lang="en-US"/>
        </a:p>
      </dgm:t>
    </dgm:pt>
    <dgm:pt modelId="{79F36BAF-2978-49AB-B727-EF3298AFBDBC}" type="pres">
      <dgm:prSet presAssocID="{40A3F822-2E05-4B5A-8F4D-FAE2EA60575A}" presName="imageaccent7" presStyleCnt="0"/>
      <dgm:spPr/>
    </dgm:pt>
    <dgm:pt modelId="{FF213E19-D9B8-41D4-B673-750978BEE88B}" type="pres">
      <dgm:prSet presAssocID="{40A3F822-2E05-4B5A-8F4D-FAE2EA60575A}" presName="accentRepeatNode" presStyleLbl="solidAlignAcc1" presStyleIdx="13" presStyleCnt="16"/>
      <dgm:spPr>
        <a:xfrm>
          <a:off x="6996167" y="3547094"/>
          <a:ext cx="181254" cy="156408"/>
        </a:xfrm>
        <a:prstGeom prst="hexagon">
          <a:avLst>
            <a:gd name="adj" fmla="val 25000"/>
            <a:gd name="vf" fmla="val 115470"/>
          </a:avLst>
        </a:prstGeom>
        <a:solidFill>
          <a:sysClr val="window" lastClr="FFFFFF"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US"/>
        </a:p>
      </dgm:t>
    </dgm:pt>
    <dgm:pt modelId="{14F197AA-18E8-41EA-A6E4-044ABE107138}" type="pres">
      <dgm:prSet presAssocID="{0FA09BA5-C068-4361-8806-31AFC5B6CC0F}" presName="text8" presStyleCnt="0"/>
      <dgm:spPr/>
    </dgm:pt>
    <dgm:pt modelId="{D45FFAFE-B260-481E-B100-D5748524D2B4}" type="pres">
      <dgm:prSet presAssocID="{0FA09BA5-C068-4361-8806-31AFC5B6CC0F}" presName="textRepeatNode" presStyleLbl="alignNode1" presStyleIdx="7" presStyleCnt="8" custScaleX="104911" custLinFactNeighborX="-86882" custLinFactNeighborY="51584">
        <dgm:presLayoutVars>
          <dgm:chMax val="0"/>
          <dgm:chPref val="0"/>
          <dgm:bulletEnabled val="1"/>
        </dgm:presLayoutVars>
      </dgm:prSet>
      <dgm:spPr>
        <a:prstGeom prst="hexagon">
          <a:avLst>
            <a:gd name="adj" fmla="val 25000"/>
            <a:gd name="vf" fmla="val 115470"/>
          </a:avLst>
        </a:prstGeom>
      </dgm:spPr>
      <dgm:t>
        <a:bodyPr/>
        <a:lstStyle/>
        <a:p>
          <a:endParaRPr lang="en-US"/>
        </a:p>
      </dgm:t>
    </dgm:pt>
    <dgm:pt modelId="{39EED702-F26C-4A73-9442-588B8ECAED09}" type="pres">
      <dgm:prSet presAssocID="{0FA09BA5-C068-4361-8806-31AFC5B6CC0F}" presName="textaccent8" presStyleCnt="0"/>
      <dgm:spPr/>
    </dgm:pt>
    <dgm:pt modelId="{13AAF478-90F5-49C8-AE68-6F9C18F398FF}" type="pres">
      <dgm:prSet presAssocID="{0FA09BA5-C068-4361-8806-31AFC5B6CC0F}" presName="accentRepeatNode" presStyleLbl="solidAlignAcc1" presStyleIdx="14" presStyleCnt="16"/>
      <dgm:spPr>
        <a:xfrm>
          <a:off x="3008570" y="3544580"/>
          <a:ext cx="181254" cy="156408"/>
        </a:xfrm>
        <a:prstGeom prst="hexagon">
          <a:avLst>
            <a:gd name="adj" fmla="val 25000"/>
            <a:gd name="vf" fmla="val 115470"/>
          </a:avLst>
        </a:prstGeom>
        <a:solidFill>
          <a:sysClr val="window" lastClr="FFFFFF"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US"/>
        </a:p>
      </dgm:t>
    </dgm:pt>
    <dgm:pt modelId="{2E63A1ED-E94D-4290-9A85-39118117A8E0}" type="pres">
      <dgm:prSet presAssocID="{F6474B6B-E4E2-4C70-B6EC-5C19FA3C8988}" presName="image8" presStyleCnt="0"/>
      <dgm:spPr/>
    </dgm:pt>
    <dgm:pt modelId="{6C6875CC-E673-4DC7-80A8-35DC5BA3FA26}" type="pres">
      <dgm:prSet presAssocID="{F6474B6B-E4E2-4C70-B6EC-5C19FA3C8988}" presName="imageRepeatNode" presStyleLbl="alignAcc1" presStyleIdx="7" presStyleCnt="8" custLinFactX="-100000" custLinFactY="-100000" custLinFactNeighborX="-161199" custLinFactNeighborY="-179104"/>
      <dgm:spPr>
        <a:prstGeom prst="hexagon">
          <a:avLst>
            <a:gd name="adj" fmla="val 25000"/>
            <a:gd name="vf" fmla="val 115470"/>
          </a:avLst>
        </a:prstGeom>
      </dgm:spPr>
      <dgm:t>
        <a:bodyPr/>
        <a:lstStyle/>
        <a:p>
          <a:endParaRPr lang="en-US"/>
        </a:p>
      </dgm:t>
    </dgm:pt>
    <dgm:pt modelId="{55F1179C-64D9-4DFA-A0EC-E325DFFB2F8B}" type="pres">
      <dgm:prSet presAssocID="{F6474B6B-E4E2-4C70-B6EC-5C19FA3C8988}" presName="imageaccent8" presStyleCnt="0"/>
      <dgm:spPr/>
    </dgm:pt>
    <dgm:pt modelId="{AB66C150-CC18-49B2-89EB-26F251A07303}" type="pres">
      <dgm:prSet presAssocID="{F6474B6B-E4E2-4C70-B6EC-5C19FA3C8988}" presName="accentRepeatNode" presStyleLbl="solidAlignAcc1" presStyleIdx="15" presStyleCnt="16"/>
      <dgm:spPr>
        <a:xfrm>
          <a:off x="2684784" y="3713561"/>
          <a:ext cx="181254" cy="156408"/>
        </a:xfrm>
        <a:prstGeom prst="hexagon">
          <a:avLst>
            <a:gd name="adj" fmla="val 25000"/>
            <a:gd name="vf" fmla="val 115470"/>
          </a:avLst>
        </a:prstGeom>
        <a:solidFill>
          <a:sysClr val="window" lastClr="FFFFFF"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US"/>
        </a:p>
      </dgm:t>
    </dgm:pt>
  </dgm:ptLst>
  <dgm:cxnLst>
    <dgm:cxn modelId="{CA79631D-D051-4B26-B755-5AEB6A8C80AD}" srcId="{12205C45-B1F0-4C71-9C81-66E5BF96C4D1}" destId="{7378812F-2E1C-4D93-9DCD-A64874BDEE81}" srcOrd="6" destOrd="0" parTransId="{077921A2-3718-4D3B-8B19-F11A42041ECC}" sibTransId="{40A3F822-2E05-4B5A-8F4D-FAE2EA60575A}"/>
    <dgm:cxn modelId="{1D0D77E1-232A-4698-AF7A-6BA4D97735EA}" type="presOf" srcId="{B08D05EE-3962-4BAC-BD51-CC1A8E78E10D}" destId="{03184AB1-559D-472A-8B93-DBCBB1429D9D}" srcOrd="0" destOrd="0" presId="urn:microsoft.com/office/officeart/2008/layout/HexagonCluster"/>
    <dgm:cxn modelId="{7BF654D2-570F-4C16-8E24-FD21FE7BA2AF}" srcId="{12205C45-B1F0-4C71-9C81-66E5BF96C4D1}" destId="{7882BDB4-823E-4DCE-AEF8-F0F27288A7FA}" srcOrd="0" destOrd="0" parTransId="{A7288C7D-834D-437B-B6DD-3E7744070334}" sibTransId="{DBF29C25-7252-4A38-A2D9-90847539EC2E}"/>
    <dgm:cxn modelId="{267BA134-B3AA-4326-962D-E857701AEF4B}" srcId="{12205C45-B1F0-4C71-9C81-66E5BF96C4D1}" destId="{B08D05EE-3962-4BAC-BD51-CC1A8E78E10D}" srcOrd="1" destOrd="0" parTransId="{CADD5DE1-5BE7-4EF6-9B91-AD39DF48DABC}" sibTransId="{E963766F-955A-4B32-9D50-E0FD855D0C09}"/>
    <dgm:cxn modelId="{22F00B10-E2CF-4B9E-8BDE-69A8DC5440BD}" type="presOf" srcId="{E963766F-955A-4B32-9D50-E0FD855D0C09}" destId="{8EA828A2-1AAB-4A88-AFAB-A23987FB00AE}" srcOrd="0" destOrd="0" presId="urn:microsoft.com/office/officeart/2008/layout/HexagonCluster"/>
    <dgm:cxn modelId="{3FFD2979-FD3B-4AFF-810B-125DD00BB508}" srcId="{12205C45-B1F0-4C71-9C81-66E5BF96C4D1}" destId="{0FA09BA5-C068-4361-8806-31AFC5B6CC0F}" srcOrd="7" destOrd="0" parTransId="{F3B7C3AC-CE27-4DFB-AB94-C0FB3F5E5E13}" sibTransId="{F6474B6B-E4E2-4C70-B6EC-5C19FA3C8988}"/>
    <dgm:cxn modelId="{EA00C828-53B4-4D24-866E-A6D2A638DF8E}" type="presOf" srcId="{EAE64B15-4D60-4BB8-805E-41B46F05E9C6}" destId="{775EC820-5245-4975-BFF5-191478B16572}" srcOrd="0" destOrd="0" presId="urn:microsoft.com/office/officeart/2008/layout/HexagonCluster"/>
    <dgm:cxn modelId="{9D23E335-6636-40CE-A4AC-76D740477EB4}" type="presOf" srcId="{0ABC8BC7-A1A2-44BA-AE56-743E6460228B}" destId="{33FEFC8B-694C-4364-A58A-8C6C4300678A}" srcOrd="0" destOrd="0" presId="urn:microsoft.com/office/officeart/2008/layout/HexagonCluster"/>
    <dgm:cxn modelId="{8F2FC742-732F-4FC2-8B9A-8317FD972594}" type="presOf" srcId="{7882BDB4-823E-4DCE-AEF8-F0F27288A7FA}" destId="{95E97D64-DFD9-485D-8E35-BA893760C3C8}" srcOrd="0" destOrd="0" presId="urn:microsoft.com/office/officeart/2008/layout/HexagonCluster"/>
    <dgm:cxn modelId="{67E8C425-ED6B-427D-8147-2E26CC251B66}" type="presOf" srcId="{A406E0FA-4931-4D0E-80F5-032BF13306D5}" destId="{BFE1341F-C9B4-49B9-BD12-6F689E9482EF}" srcOrd="0" destOrd="0" presId="urn:microsoft.com/office/officeart/2008/layout/HexagonCluster"/>
    <dgm:cxn modelId="{3CBDB055-4D24-4871-BE6A-99D103EBD4EB}" type="presOf" srcId="{1BC17F56-ADF7-4225-B178-75B1A92B6170}" destId="{06805240-C390-4A2F-92BF-A4FA341A86CE}" srcOrd="0" destOrd="0" presId="urn:microsoft.com/office/officeart/2008/layout/HexagonCluster"/>
    <dgm:cxn modelId="{8B141892-40FC-40E6-9754-54E61B981D06}" type="presOf" srcId="{7378812F-2E1C-4D93-9DCD-A64874BDEE81}" destId="{A8807451-6DFB-4F87-8693-BA33244DDB8A}" srcOrd="0" destOrd="0" presId="urn:microsoft.com/office/officeart/2008/layout/HexagonCluster"/>
    <dgm:cxn modelId="{9FC9725E-1051-4AA6-8C83-84E0BAC63182}" type="presOf" srcId="{49C06122-5D88-477A-8420-505BA08C37C2}" destId="{A853650B-53BE-4459-A644-5664323C6C45}" srcOrd="0" destOrd="0" presId="urn:microsoft.com/office/officeart/2008/layout/HexagonCluster"/>
    <dgm:cxn modelId="{50367833-B233-497C-90F8-FD1571D97304}" type="presOf" srcId="{DE655066-D4F9-47B7-A2BB-F41F042A5B0F}" destId="{CDA33980-7D5E-4373-A767-92BE49B8219D}" srcOrd="0" destOrd="0" presId="urn:microsoft.com/office/officeart/2008/layout/HexagonCluster"/>
    <dgm:cxn modelId="{E723D150-1239-4E88-8047-C60757332107}" srcId="{12205C45-B1F0-4C71-9C81-66E5BF96C4D1}" destId="{49C06122-5D88-477A-8420-505BA08C37C2}" srcOrd="4" destOrd="0" parTransId="{9707C257-CAF5-45B6-9CD0-0E538E013DEF}" sibTransId="{16403E4A-57E7-4648-AD3C-FE3E930631E6}"/>
    <dgm:cxn modelId="{1916306B-4039-4D88-9B80-1A2EE0722CD8}" type="presOf" srcId="{22106B1B-208F-41AD-99DD-3533531AEFE7}" destId="{6BDAE370-30D1-4FAB-B0C0-317656726898}" srcOrd="0" destOrd="0" presId="urn:microsoft.com/office/officeart/2008/layout/HexagonCluster"/>
    <dgm:cxn modelId="{CB1FFEAC-4FFF-4AB9-92AD-7E77148FEA94}" srcId="{12205C45-B1F0-4C71-9C81-66E5BF96C4D1}" destId="{0ABC8BC7-A1A2-44BA-AE56-743E6460228B}" srcOrd="3" destOrd="0" parTransId="{72909581-23A4-4C35-BA4E-6342693A5DA5}" sibTransId="{1BC17F56-ADF7-4225-B178-75B1A92B6170}"/>
    <dgm:cxn modelId="{D7F1A893-4FB9-4893-A8F3-BBD4BE0C9FD5}" type="presOf" srcId="{F6474B6B-E4E2-4C70-B6EC-5C19FA3C8988}" destId="{6C6875CC-E673-4DC7-80A8-35DC5BA3FA26}" srcOrd="0" destOrd="0" presId="urn:microsoft.com/office/officeart/2008/layout/HexagonCluster"/>
    <dgm:cxn modelId="{537B2CB7-DEE9-4691-8B92-9390014D4CC4}" type="presOf" srcId="{0FA09BA5-C068-4361-8806-31AFC5B6CC0F}" destId="{D45FFAFE-B260-481E-B100-D5748524D2B4}" srcOrd="0" destOrd="0" presId="urn:microsoft.com/office/officeart/2008/layout/HexagonCluster"/>
    <dgm:cxn modelId="{043C9FB3-3904-443C-A3B7-A77F240D709C}" type="presOf" srcId="{12205C45-B1F0-4C71-9C81-66E5BF96C4D1}" destId="{B084D191-33F8-4459-A6D7-5C8DA25ED982}" srcOrd="0" destOrd="0" presId="urn:microsoft.com/office/officeart/2008/layout/HexagonCluster"/>
    <dgm:cxn modelId="{A2BE5468-B52D-4CCD-9E00-A2C9F6F0264A}" type="presOf" srcId="{40A3F822-2E05-4B5A-8F4D-FAE2EA60575A}" destId="{A10694E3-16CA-4819-BB8A-C55F49C1093F}" srcOrd="0" destOrd="0" presId="urn:microsoft.com/office/officeart/2008/layout/HexagonCluster"/>
    <dgm:cxn modelId="{C563AA71-D0EB-444B-9115-6EB90C599888}" srcId="{12205C45-B1F0-4C71-9C81-66E5BF96C4D1}" destId="{EAE64B15-4D60-4BB8-805E-41B46F05E9C6}" srcOrd="5" destOrd="0" parTransId="{6ECB8366-18D4-472D-9691-58D82E3FAAF4}" sibTransId="{22106B1B-208F-41AD-99DD-3533531AEFE7}"/>
    <dgm:cxn modelId="{4C9310D0-7729-47EE-82A5-14C94423CBF9}" type="presOf" srcId="{DBF29C25-7252-4A38-A2D9-90847539EC2E}" destId="{3392ED12-B644-445B-A5A7-2481204C75A1}" srcOrd="0" destOrd="0" presId="urn:microsoft.com/office/officeart/2008/layout/HexagonCluster"/>
    <dgm:cxn modelId="{10F0E634-2E8F-45AF-9B35-B74F7C5950B1}" srcId="{12205C45-B1F0-4C71-9C81-66E5BF96C4D1}" destId="{DE655066-D4F9-47B7-A2BB-F41F042A5B0F}" srcOrd="2" destOrd="0" parTransId="{AA37379A-EB13-4E82-9C25-9AF7BE92AE67}" sibTransId="{A406E0FA-4931-4D0E-80F5-032BF13306D5}"/>
    <dgm:cxn modelId="{EC57907A-6A41-435E-82D2-8886C5FE00A2}" type="presOf" srcId="{16403E4A-57E7-4648-AD3C-FE3E930631E6}" destId="{2EF722A8-6724-42B5-8451-CCBA52B03DEC}" srcOrd="0" destOrd="0" presId="urn:microsoft.com/office/officeart/2008/layout/HexagonCluster"/>
    <dgm:cxn modelId="{DEE3EB88-F462-444A-B65B-EEF01BD2EF51}" type="presParOf" srcId="{B084D191-33F8-4459-A6D7-5C8DA25ED982}" destId="{545FA691-9EA3-4D95-9757-2321E07C9DBD}" srcOrd="0" destOrd="0" presId="urn:microsoft.com/office/officeart/2008/layout/HexagonCluster"/>
    <dgm:cxn modelId="{D3D33F05-613A-43B7-8010-E1294EDFB3BC}" type="presParOf" srcId="{545FA691-9EA3-4D95-9757-2321E07C9DBD}" destId="{95E97D64-DFD9-485D-8E35-BA893760C3C8}" srcOrd="0" destOrd="0" presId="urn:microsoft.com/office/officeart/2008/layout/HexagonCluster"/>
    <dgm:cxn modelId="{9070792B-81A9-44C0-92B4-3BF9B88BBAD6}" type="presParOf" srcId="{B084D191-33F8-4459-A6D7-5C8DA25ED982}" destId="{5679EEA0-402E-4B3D-99EE-D601B3C31250}" srcOrd="1" destOrd="0" presId="urn:microsoft.com/office/officeart/2008/layout/HexagonCluster"/>
    <dgm:cxn modelId="{AA68E5E3-8A7C-4441-BEF6-F5109361E3AE}" type="presParOf" srcId="{5679EEA0-402E-4B3D-99EE-D601B3C31250}" destId="{60A6729A-B746-4E45-A50F-5B962DD11960}" srcOrd="0" destOrd="0" presId="urn:microsoft.com/office/officeart/2008/layout/HexagonCluster"/>
    <dgm:cxn modelId="{445925D5-1A71-4438-97D6-1AA92036556B}" type="presParOf" srcId="{B084D191-33F8-4459-A6D7-5C8DA25ED982}" destId="{EB8A4091-5A1B-40A6-AF6D-6EE5E8E70752}" srcOrd="2" destOrd="0" presId="urn:microsoft.com/office/officeart/2008/layout/HexagonCluster"/>
    <dgm:cxn modelId="{63D01E56-3192-437A-896B-0AD526F3C6C8}" type="presParOf" srcId="{EB8A4091-5A1B-40A6-AF6D-6EE5E8E70752}" destId="{3392ED12-B644-445B-A5A7-2481204C75A1}" srcOrd="0" destOrd="0" presId="urn:microsoft.com/office/officeart/2008/layout/HexagonCluster"/>
    <dgm:cxn modelId="{374BFE49-0B0D-47A1-A39E-FEDDD4098A40}" type="presParOf" srcId="{B084D191-33F8-4459-A6D7-5C8DA25ED982}" destId="{4BB8A9D4-440A-428D-B502-7269397D20A5}" srcOrd="3" destOrd="0" presId="urn:microsoft.com/office/officeart/2008/layout/HexagonCluster"/>
    <dgm:cxn modelId="{3B8F1E79-ED40-4CBF-88FE-18DA546B1BC0}" type="presParOf" srcId="{4BB8A9D4-440A-428D-B502-7269397D20A5}" destId="{6DC2A111-1B79-4E74-B553-CF46BA80CE17}" srcOrd="0" destOrd="0" presId="urn:microsoft.com/office/officeart/2008/layout/HexagonCluster"/>
    <dgm:cxn modelId="{BFBCAF28-D65B-4371-AA1C-0248F4B9762C}" type="presParOf" srcId="{B084D191-33F8-4459-A6D7-5C8DA25ED982}" destId="{548C050C-875B-4E21-83F7-7328EA51E514}" srcOrd="4" destOrd="0" presId="urn:microsoft.com/office/officeart/2008/layout/HexagonCluster"/>
    <dgm:cxn modelId="{6CE939CF-2857-4A5E-B898-6FC92508FDB8}" type="presParOf" srcId="{548C050C-875B-4E21-83F7-7328EA51E514}" destId="{03184AB1-559D-472A-8B93-DBCBB1429D9D}" srcOrd="0" destOrd="0" presId="urn:microsoft.com/office/officeart/2008/layout/HexagonCluster"/>
    <dgm:cxn modelId="{F144B97B-2969-4B54-9F72-B0A1BA5E0AD8}" type="presParOf" srcId="{B084D191-33F8-4459-A6D7-5C8DA25ED982}" destId="{91E12D5F-B6A1-41C7-8A63-4A4D605ACD3C}" srcOrd="5" destOrd="0" presId="urn:microsoft.com/office/officeart/2008/layout/HexagonCluster"/>
    <dgm:cxn modelId="{5BB3405E-2B8D-4A83-8EDB-E9C0079B1426}" type="presParOf" srcId="{91E12D5F-B6A1-41C7-8A63-4A4D605ACD3C}" destId="{8045BAD6-B6CC-481F-8DF0-49B512E720CD}" srcOrd="0" destOrd="0" presId="urn:microsoft.com/office/officeart/2008/layout/HexagonCluster"/>
    <dgm:cxn modelId="{C90F0E84-16C9-4D14-89A8-7C02354C4AFD}" type="presParOf" srcId="{B084D191-33F8-4459-A6D7-5C8DA25ED982}" destId="{7D731EC7-D7B1-4E66-9008-AFEBB41E4556}" srcOrd="6" destOrd="0" presId="urn:microsoft.com/office/officeart/2008/layout/HexagonCluster"/>
    <dgm:cxn modelId="{BD2782C9-51C3-4A96-A512-935EE4A5AB9F}" type="presParOf" srcId="{7D731EC7-D7B1-4E66-9008-AFEBB41E4556}" destId="{8EA828A2-1AAB-4A88-AFAB-A23987FB00AE}" srcOrd="0" destOrd="0" presId="urn:microsoft.com/office/officeart/2008/layout/HexagonCluster"/>
    <dgm:cxn modelId="{BA6B1272-D345-4F54-9F0C-AD5A82E50171}" type="presParOf" srcId="{B084D191-33F8-4459-A6D7-5C8DA25ED982}" destId="{7D071596-36B3-4AF0-B659-C1F6CE96D386}" srcOrd="7" destOrd="0" presId="urn:microsoft.com/office/officeart/2008/layout/HexagonCluster"/>
    <dgm:cxn modelId="{FCFA7A7D-93E7-4519-9F7E-AB35D7C6210A}" type="presParOf" srcId="{7D071596-36B3-4AF0-B659-C1F6CE96D386}" destId="{1518443F-35C3-42DF-885C-4936A06BE986}" srcOrd="0" destOrd="0" presId="urn:microsoft.com/office/officeart/2008/layout/HexagonCluster"/>
    <dgm:cxn modelId="{E849BB33-844C-449A-A02D-A825EB4CC332}" type="presParOf" srcId="{B084D191-33F8-4459-A6D7-5C8DA25ED982}" destId="{8370869E-8FC5-4633-AA92-74D820F9C86D}" srcOrd="8" destOrd="0" presId="urn:microsoft.com/office/officeart/2008/layout/HexagonCluster"/>
    <dgm:cxn modelId="{D6152B2D-0A31-4E74-829A-B761A76C0D3B}" type="presParOf" srcId="{8370869E-8FC5-4633-AA92-74D820F9C86D}" destId="{CDA33980-7D5E-4373-A767-92BE49B8219D}" srcOrd="0" destOrd="0" presId="urn:microsoft.com/office/officeart/2008/layout/HexagonCluster"/>
    <dgm:cxn modelId="{8D70E47E-7626-4EE7-938B-91BE320E0FFD}" type="presParOf" srcId="{B084D191-33F8-4459-A6D7-5C8DA25ED982}" destId="{86922282-E63E-484F-8FA1-4D052D8AFDB9}" srcOrd="9" destOrd="0" presId="urn:microsoft.com/office/officeart/2008/layout/HexagonCluster"/>
    <dgm:cxn modelId="{3287F961-5F08-4669-A92B-92D00F1A3023}" type="presParOf" srcId="{86922282-E63E-484F-8FA1-4D052D8AFDB9}" destId="{CE9538F7-E8FB-4BB4-AEF9-C698815437AE}" srcOrd="0" destOrd="0" presId="urn:microsoft.com/office/officeart/2008/layout/HexagonCluster"/>
    <dgm:cxn modelId="{DEFDE179-C40A-4F6D-9CCC-CC4097706471}" type="presParOf" srcId="{B084D191-33F8-4459-A6D7-5C8DA25ED982}" destId="{FAFB9173-5510-4A93-B182-F2108AD53F9B}" srcOrd="10" destOrd="0" presId="urn:microsoft.com/office/officeart/2008/layout/HexagonCluster"/>
    <dgm:cxn modelId="{4143BE69-B979-4E67-A6E3-05F0C540F4D7}" type="presParOf" srcId="{FAFB9173-5510-4A93-B182-F2108AD53F9B}" destId="{BFE1341F-C9B4-49B9-BD12-6F689E9482EF}" srcOrd="0" destOrd="0" presId="urn:microsoft.com/office/officeart/2008/layout/HexagonCluster"/>
    <dgm:cxn modelId="{6A1DE3F5-91CB-4372-9638-B263F2335B33}" type="presParOf" srcId="{B084D191-33F8-4459-A6D7-5C8DA25ED982}" destId="{082544DA-A4C4-4F85-B8EA-9FA89B54E968}" srcOrd="11" destOrd="0" presId="urn:microsoft.com/office/officeart/2008/layout/HexagonCluster"/>
    <dgm:cxn modelId="{C8B43C78-9172-4189-94EA-4CDBD62A0F81}" type="presParOf" srcId="{082544DA-A4C4-4F85-B8EA-9FA89B54E968}" destId="{215D5FF3-C5EA-4A55-848C-D6B27BBBBA4B}" srcOrd="0" destOrd="0" presId="urn:microsoft.com/office/officeart/2008/layout/HexagonCluster"/>
    <dgm:cxn modelId="{4913BB66-838E-404D-955F-69E1CD75AB28}" type="presParOf" srcId="{B084D191-33F8-4459-A6D7-5C8DA25ED982}" destId="{57E9E3DC-D0E7-4742-8A24-4CAD6DEB920F}" srcOrd="12" destOrd="0" presId="urn:microsoft.com/office/officeart/2008/layout/HexagonCluster"/>
    <dgm:cxn modelId="{AD8FC170-9352-46BF-A692-62563F14CCBC}" type="presParOf" srcId="{57E9E3DC-D0E7-4742-8A24-4CAD6DEB920F}" destId="{33FEFC8B-694C-4364-A58A-8C6C4300678A}" srcOrd="0" destOrd="0" presId="urn:microsoft.com/office/officeart/2008/layout/HexagonCluster"/>
    <dgm:cxn modelId="{C5AA0622-74D6-4C75-ACB0-31A1EAF566E9}" type="presParOf" srcId="{B084D191-33F8-4459-A6D7-5C8DA25ED982}" destId="{FCEB4194-CC65-433A-83DB-990E6C94E37E}" srcOrd="13" destOrd="0" presId="urn:microsoft.com/office/officeart/2008/layout/HexagonCluster"/>
    <dgm:cxn modelId="{EA127C6B-CDE3-44A4-AE9A-B9C74A047649}" type="presParOf" srcId="{FCEB4194-CC65-433A-83DB-990E6C94E37E}" destId="{8AA1AF7B-59C8-49A6-B94A-41C55604F0D8}" srcOrd="0" destOrd="0" presId="urn:microsoft.com/office/officeart/2008/layout/HexagonCluster"/>
    <dgm:cxn modelId="{E0355575-5D0F-4022-A2D4-2627EAD96DCE}" type="presParOf" srcId="{B084D191-33F8-4459-A6D7-5C8DA25ED982}" destId="{8C1ED749-16EB-4F5D-B26A-9A60388BFBD0}" srcOrd="14" destOrd="0" presId="urn:microsoft.com/office/officeart/2008/layout/HexagonCluster"/>
    <dgm:cxn modelId="{45C08531-DBB6-4A88-94BE-3C68D2D9585F}" type="presParOf" srcId="{8C1ED749-16EB-4F5D-B26A-9A60388BFBD0}" destId="{06805240-C390-4A2F-92BF-A4FA341A86CE}" srcOrd="0" destOrd="0" presId="urn:microsoft.com/office/officeart/2008/layout/HexagonCluster"/>
    <dgm:cxn modelId="{960D3760-6129-4114-BEFB-8AA1C91FE7FF}" type="presParOf" srcId="{B084D191-33F8-4459-A6D7-5C8DA25ED982}" destId="{E42CBDF6-DD53-4680-A84E-76ACA09E9025}" srcOrd="15" destOrd="0" presId="urn:microsoft.com/office/officeart/2008/layout/HexagonCluster"/>
    <dgm:cxn modelId="{534EBEE2-3EBB-4017-83F5-F09E9C1B3DF4}" type="presParOf" srcId="{E42CBDF6-DD53-4680-A84E-76ACA09E9025}" destId="{6E83E41A-0FB8-47F6-9C9E-3D76658D7259}" srcOrd="0" destOrd="0" presId="urn:microsoft.com/office/officeart/2008/layout/HexagonCluster"/>
    <dgm:cxn modelId="{4DBED1F7-15B9-4CF5-964F-D2F9866A15DD}" type="presParOf" srcId="{B084D191-33F8-4459-A6D7-5C8DA25ED982}" destId="{D9666403-F7CD-4D55-AE78-29A39DECAA30}" srcOrd="16" destOrd="0" presId="urn:microsoft.com/office/officeart/2008/layout/HexagonCluster"/>
    <dgm:cxn modelId="{5AECB0FF-045F-40FD-9AED-9CB8DA14C73E}" type="presParOf" srcId="{D9666403-F7CD-4D55-AE78-29A39DECAA30}" destId="{A853650B-53BE-4459-A644-5664323C6C45}" srcOrd="0" destOrd="0" presId="urn:microsoft.com/office/officeart/2008/layout/HexagonCluster"/>
    <dgm:cxn modelId="{88E968B3-71B2-4BB3-936B-C8E60DAE86D0}" type="presParOf" srcId="{B084D191-33F8-4459-A6D7-5C8DA25ED982}" destId="{2AB51682-8E77-4A3E-8F2E-7FEC6EB2FD6E}" srcOrd="17" destOrd="0" presId="urn:microsoft.com/office/officeart/2008/layout/HexagonCluster"/>
    <dgm:cxn modelId="{0BD233A7-EEA5-4060-BFC0-BE558239E288}" type="presParOf" srcId="{2AB51682-8E77-4A3E-8F2E-7FEC6EB2FD6E}" destId="{A731CF9D-4530-44C8-96C0-841264930C64}" srcOrd="0" destOrd="0" presId="urn:microsoft.com/office/officeart/2008/layout/HexagonCluster"/>
    <dgm:cxn modelId="{B5CF00B0-7AE4-414E-812D-BA67EAE65A33}" type="presParOf" srcId="{B084D191-33F8-4459-A6D7-5C8DA25ED982}" destId="{6BD88E1E-90AB-4B33-A101-C3D05810AA29}" srcOrd="18" destOrd="0" presId="urn:microsoft.com/office/officeart/2008/layout/HexagonCluster"/>
    <dgm:cxn modelId="{274CE64E-DD48-46D9-BC84-9C68BE28D902}" type="presParOf" srcId="{6BD88E1E-90AB-4B33-A101-C3D05810AA29}" destId="{2EF722A8-6724-42B5-8451-CCBA52B03DEC}" srcOrd="0" destOrd="0" presId="urn:microsoft.com/office/officeart/2008/layout/HexagonCluster"/>
    <dgm:cxn modelId="{9B475E62-9FA6-4385-A51B-2E8A116DD4BF}" type="presParOf" srcId="{B084D191-33F8-4459-A6D7-5C8DA25ED982}" destId="{8B7A8336-01BF-4BB7-AC2B-6E2FA1D9B1CF}" srcOrd="19" destOrd="0" presId="urn:microsoft.com/office/officeart/2008/layout/HexagonCluster"/>
    <dgm:cxn modelId="{D495A98B-31BF-40A3-9833-215510BDECD7}" type="presParOf" srcId="{8B7A8336-01BF-4BB7-AC2B-6E2FA1D9B1CF}" destId="{32C66EE7-5BA1-491E-AD17-ACE5D2B78EEC}" srcOrd="0" destOrd="0" presId="urn:microsoft.com/office/officeart/2008/layout/HexagonCluster"/>
    <dgm:cxn modelId="{E29CC1A5-6A57-41E0-8186-C368DA092A60}" type="presParOf" srcId="{B084D191-33F8-4459-A6D7-5C8DA25ED982}" destId="{1A486B22-67A2-4ED5-A802-0C67D838E3FF}" srcOrd="20" destOrd="0" presId="urn:microsoft.com/office/officeart/2008/layout/HexagonCluster"/>
    <dgm:cxn modelId="{5AAA6BA1-52E3-4BBF-9E56-6DD0B04F6CFC}" type="presParOf" srcId="{1A486B22-67A2-4ED5-A802-0C67D838E3FF}" destId="{775EC820-5245-4975-BFF5-191478B16572}" srcOrd="0" destOrd="0" presId="urn:microsoft.com/office/officeart/2008/layout/HexagonCluster"/>
    <dgm:cxn modelId="{149110B6-D40A-4894-ACCF-BB025847D5A2}" type="presParOf" srcId="{B084D191-33F8-4459-A6D7-5C8DA25ED982}" destId="{99D96955-D501-454D-A02A-E0E712B832ED}" srcOrd="21" destOrd="0" presId="urn:microsoft.com/office/officeart/2008/layout/HexagonCluster"/>
    <dgm:cxn modelId="{82CFD861-1B76-4179-8A47-FCF25591FB1D}" type="presParOf" srcId="{99D96955-D501-454D-A02A-E0E712B832ED}" destId="{6BEF5CAE-32F8-4191-8771-725A779311C7}" srcOrd="0" destOrd="0" presId="urn:microsoft.com/office/officeart/2008/layout/HexagonCluster"/>
    <dgm:cxn modelId="{BC7DEA72-81AB-4777-8296-DB984DB2A5CE}" type="presParOf" srcId="{B084D191-33F8-4459-A6D7-5C8DA25ED982}" destId="{E5C01E7A-864C-48EC-B31B-10C2671FE528}" srcOrd="22" destOrd="0" presId="urn:microsoft.com/office/officeart/2008/layout/HexagonCluster"/>
    <dgm:cxn modelId="{6963F79E-599B-4C76-ACF2-64D01971EC0E}" type="presParOf" srcId="{E5C01E7A-864C-48EC-B31B-10C2671FE528}" destId="{6BDAE370-30D1-4FAB-B0C0-317656726898}" srcOrd="0" destOrd="0" presId="urn:microsoft.com/office/officeart/2008/layout/HexagonCluster"/>
    <dgm:cxn modelId="{1149D6D9-9249-4FB9-BE65-9BCC605D7BAE}" type="presParOf" srcId="{B084D191-33F8-4459-A6D7-5C8DA25ED982}" destId="{8934F126-8EE1-4014-8F81-F3574BA748F1}" srcOrd="23" destOrd="0" presId="urn:microsoft.com/office/officeart/2008/layout/HexagonCluster"/>
    <dgm:cxn modelId="{ADE42799-A158-4CB9-A124-FFAEAE5686F2}" type="presParOf" srcId="{8934F126-8EE1-4014-8F81-F3574BA748F1}" destId="{473CA898-7622-4C42-BEDC-971208972B51}" srcOrd="0" destOrd="0" presId="urn:microsoft.com/office/officeart/2008/layout/HexagonCluster"/>
    <dgm:cxn modelId="{197C63B8-71E4-468A-85B8-24F496B97C11}" type="presParOf" srcId="{B084D191-33F8-4459-A6D7-5C8DA25ED982}" destId="{7350704C-379F-4AF4-AAD8-DA4DC0D2C94A}" srcOrd="24" destOrd="0" presId="urn:microsoft.com/office/officeart/2008/layout/HexagonCluster"/>
    <dgm:cxn modelId="{87F00D0D-90AA-4ABF-A9BB-69D5706BA630}" type="presParOf" srcId="{7350704C-379F-4AF4-AAD8-DA4DC0D2C94A}" destId="{A8807451-6DFB-4F87-8693-BA33244DDB8A}" srcOrd="0" destOrd="0" presId="urn:microsoft.com/office/officeart/2008/layout/HexagonCluster"/>
    <dgm:cxn modelId="{54D2F344-92A7-4E49-A549-405AEB13D555}" type="presParOf" srcId="{B084D191-33F8-4459-A6D7-5C8DA25ED982}" destId="{0A0C66F2-1CBF-42B6-8873-CD7AA86FAA9F}" srcOrd="25" destOrd="0" presId="urn:microsoft.com/office/officeart/2008/layout/HexagonCluster"/>
    <dgm:cxn modelId="{459DE111-7251-4F76-814C-428F17D0C310}" type="presParOf" srcId="{0A0C66F2-1CBF-42B6-8873-CD7AA86FAA9F}" destId="{F2B9E507-B146-49C4-97C9-02CDB2E2EF40}" srcOrd="0" destOrd="0" presId="urn:microsoft.com/office/officeart/2008/layout/HexagonCluster"/>
    <dgm:cxn modelId="{20ADB2D0-D026-40C9-A1BE-F7BD0B3D5396}" type="presParOf" srcId="{B084D191-33F8-4459-A6D7-5C8DA25ED982}" destId="{A71F1900-0207-4368-B2C4-14001C7B96EB}" srcOrd="26" destOrd="0" presId="urn:microsoft.com/office/officeart/2008/layout/HexagonCluster"/>
    <dgm:cxn modelId="{AF7C63B5-4AF7-43C7-9BE3-5F75B3650871}" type="presParOf" srcId="{A71F1900-0207-4368-B2C4-14001C7B96EB}" destId="{A10694E3-16CA-4819-BB8A-C55F49C1093F}" srcOrd="0" destOrd="0" presId="urn:microsoft.com/office/officeart/2008/layout/HexagonCluster"/>
    <dgm:cxn modelId="{955B8AB8-B5B2-4EA1-9FCC-166E93132111}" type="presParOf" srcId="{B084D191-33F8-4459-A6D7-5C8DA25ED982}" destId="{79F36BAF-2978-49AB-B727-EF3298AFBDBC}" srcOrd="27" destOrd="0" presId="urn:microsoft.com/office/officeart/2008/layout/HexagonCluster"/>
    <dgm:cxn modelId="{47F03A7D-4732-4B89-8DEC-1241CED8C62B}" type="presParOf" srcId="{79F36BAF-2978-49AB-B727-EF3298AFBDBC}" destId="{FF213E19-D9B8-41D4-B673-750978BEE88B}" srcOrd="0" destOrd="0" presId="urn:microsoft.com/office/officeart/2008/layout/HexagonCluster"/>
    <dgm:cxn modelId="{D882266E-832F-4280-AFC6-9ED953F6438E}" type="presParOf" srcId="{B084D191-33F8-4459-A6D7-5C8DA25ED982}" destId="{14F197AA-18E8-41EA-A6E4-044ABE107138}" srcOrd="28" destOrd="0" presId="urn:microsoft.com/office/officeart/2008/layout/HexagonCluster"/>
    <dgm:cxn modelId="{3F2D5D23-12EE-44F3-A6CE-2629BB01F4DE}" type="presParOf" srcId="{14F197AA-18E8-41EA-A6E4-044ABE107138}" destId="{D45FFAFE-B260-481E-B100-D5748524D2B4}" srcOrd="0" destOrd="0" presId="urn:microsoft.com/office/officeart/2008/layout/HexagonCluster"/>
    <dgm:cxn modelId="{2E781D5D-B9F1-47C3-A712-C873C1C5CBF0}" type="presParOf" srcId="{B084D191-33F8-4459-A6D7-5C8DA25ED982}" destId="{39EED702-F26C-4A73-9442-588B8ECAED09}" srcOrd="29" destOrd="0" presId="urn:microsoft.com/office/officeart/2008/layout/HexagonCluster"/>
    <dgm:cxn modelId="{6AFBB7D4-2258-454A-990C-106CD70AB190}" type="presParOf" srcId="{39EED702-F26C-4A73-9442-588B8ECAED09}" destId="{13AAF478-90F5-49C8-AE68-6F9C18F398FF}" srcOrd="0" destOrd="0" presId="urn:microsoft.com/office/officeart/2008/layout/HexagonCluster"/>
    <dgm:cxn modelId="{F1487A32-7D43-47D2-A05E-AEBF7B7B1B14}" type="presParOf" srcId="{B084D191-33F8-4459-A6D7-5C8DA25ED982}" destId="{2E63A1ED-E94D-4290-9A85-39118117A8E0}" srcOrd="30" destOrd="0" presId="urn:microsoft.com/office/officeart/2008/layout/HexagonCluster"/>
    <dgm:cxn modelId="{1D6B83C1-63D2-415C-9A97-89DA42D600D5}" type="presParOf" srcId="{2E63A1ED-E94D-4290-9A85-39118117A8E0}" destId="{6C6875CC-E673-4DC7-80A8-35DC5BA3FA26}" srcOrd="0" destOrd="0" presId="urn:microsoft.com/office/officeart/2008/layout/HexagonCluster"/>
    <dgm:cxn modelId="{B9139A2A-B85D-4A50-88DF-39EA45C264D4}" type="presParOf" srcId="{B084D191-33F8-4459-A6D7-5C8DA25ED982}" destId="{55F1179C-64D9-4DFA-A0EC-E325DFFB2F8B}" srcOrd="31" destOrd="0" presId="urn:microsoft.com/office/officeart/2008/layout/HexagonCluster"/>
    <dgm:cxn modelId="{548A29BB-2508-4C5E-8143-87A57C06C1DC}" type="presParOf" srcId="{55F1179C-64D9-4DFA-A0EC-E325DFFB2F8B}" destId="{AB66C150-CC18-49B2-89EB-26F251A07303}" srcOrd="0" destOrd="0" presId="urn:microsoft.com/office/officeart/2008/layout/HexagonCluster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8902B9C-3C82-4292-9515-0D7F0E2DAE4B}" type="doc">
      <dgm:prSet loTypeId="urn:microsoft.com/office/officeart/2005/8/layout/lProcess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6BA32201-7C4A-4508-B468-DFE74A28E06B}">
      <dgm:prSet phldrT="[Text]" custT="1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r>
            <a:rPr lang="en-US" sz="4000" dirty="0" smtClean="0"/>
            <a:t>Goal 1</a:t>
          </a:r>
          <a:endParaRPr lang="en-US" sz="4000" dirty="0"/>
        </a:p>
      </dgm:t>
    </dgm:pt>
    <dgm:pt modelId="{722F1903-95A8-45F6-A360-5D67CABD3B58}" type="parTrans" cxnId="{FA63B302-92F1-4349-A19A-EF4CA29585E4}">
      <dgm:prSet/>
      <dgm:spPr/>
      <dgm:t>
        <a:bodyPr/>
        <a:lstStyle/>
        <a:p>
          <a:endParaRPr lang="en-US"/>
        </a:p>
      </dgm:t>
    </dgm:pt>
    <dgm:pt modelId="{85B111D2-308C-42D2-B661-502CB3A523E3}" type="sibTrans" cxnId="{FA63B302-92F1-4349-A19A-EF4CA29585E4}">
      <dgm:prSet/>
      <dgm:spPr/>
      <dgm:t>
        <a:bodyPr/>
        <a:lstStyle/>
        <a:p>
          <a:endParaRPr lang="en-US"/>
        </a:p>
      </dgm:t>
    </dgm:pt>
    <dgm:pt modelId="{1BEFF451-87D7-46E8-B8E4-94F0209B2FB7}">
      <dgm:prSet phldrT="[Text]" custT="1"/>
      <dgm:spPr>
        <a:solidFill>
          <a:srgbClr val="C45D08"/>
        </a:solidFill>
        <a:ln>
          <a:solidFill>
            <a:schemeClr val="tx1"/>
          </a:solidFill>
        </a:ln>
      </dgm:spPr>
      <dgm:t>
        <a:bodyPr/>
        <a:lstStyle/>
        <a:p>
          <a:pPr algn="ctr"/>
          <a:r>
            <a:rPr lang="en-US" sz="2000" dirty="0" smtClean="0">
              <a:ln>
                <a:solidFill>
                  <a:schemeClr val="bg1"/>
                </a:solidFill>
              </a:ln>
            </a:rPr>
            <a:t>Expand use of mainstream resources, taking full advantage of ACA and Medi-Cal reform</a:t>
          </a:r>
          <a:r>
            <a:rPr lang="en-US" sz="2800" dirty="0" smtClean="0">
              <a:ln>
                <a:solidFill>
                  <a:schemeClr val="bg1"/>
                </a:solidFill>
              </a:ln>
            </a:rPr>
            <a:t>.</a:t>
          </a:r>
          <a:endParaRPr lang="en-US" sz="2800" dirty="0">
            <a:ln>
              <a:solidFill>
                <a:schemeClr val="bg1"/>
              </a:solidFill>
            </a:ln>
          </a:endParaRPr>
        </a:p>
      </dgm:t>
    </dgm:pt>
    <dgm:pt modelId="{607280FF-21DE-45D8-9F64-9D08C2EB7CBF}" type="parTrans" cxnId="{50BA66F7-4DE1-4D04-8A6D-FB1BB79FC40F}">
      <dgm:prSet/>
      <dgm:spPr/>
      <dgm:t>
        <a:bodyPr/>
        <a:lstStyle/>
        <a:p>
          <a:endParaRPr lang="en-US"/>
        </a:p>
      </dgm:t>
    </dgm:pt>
    <dgm:pt modelId="{FC30B9E5-B8F5-4800-BC3D-97A2360197A0}" type="sibTrans" cxnId="{50BA66F7-4DE1-4D04-8A6D-FB1BB79FC40F}">
      <dgm:prSet/>
      <dgm:spPr/>
      <dgm:t>
        <a:bodyPr/>
        <a:lstStyle/>
        <a:p>
          <a:endParaRPr lang="en-US"/>
        </a:p>
      </dgm:t>
    </dgm:pt>
    <dgm:pt modelId="{15CE6A7A-AE02-4895-8BBF-F3DEA7C6FF32}" type="pres">
      <dgm:prSet presAssocID="{78902B9C-3C82-4292-9515-0D7F0E2DAE4B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4D1677E-C780-4CF4-9712-AE37B3DDD2C5}" type="pres">
      <dgm:prSet presAssocID="{6BA32201-7C4A-4508-B468-DFE74A28E06B}" presName="compNode" presStyleCnt="0"/>
      <dgm:spPr/>
    </dgm:pt>
    <dgm:pt modelId="{817D754F-284A-40C2-B257-B035BB92212D}" type="pres">
      <dgm:prSet presAssocID="{6BA32201-7C4A-4508-B468-DFE74A28E06B}" presName="aNode" presStyleLbl="bgShp" presStyleIdx="0" presStyleCnt="1" custLinFactNeighborX="17359" custLinFactNeighborY="-1538"/>
      <dgm:spPr/>
      <dgm:t>
        <a:bodyPr/>
        <a:lstStyle/>
        <a:p>
          <a:endParaRPr lang="en-US"/>
        </a:p>
      </dgm:t>
    </dgm:pt>
    <dgm:pt modelId="{C91163CC-E44B-47CA-80D3-C5E51F35E0FA}" type="pres">
      <dgm:prSet presAssocID="{6BA32201-7C4A-4508-B468-DFE74A28E06B}" presName="textNode" presStyleLbl="bgShp" presStyleIdx="0" presStyleCnt="1"/>
      <dgm:spPr/>
      <dgm:t>
        <a:bodyPr/>
        <a:lstStyle/>
        <a:p>
          <a:endParaRPr lang="en-US"/>
        </a:p>
      </dgm:t>
    </dgm:pt>
    <dgm:pt modelId="{CDABB7C2-4168-4E35-8AD5-6DA1CC46F23E}" type="pres">
      <dgm:prSet presAssocID="{6BA32201-7C4A-4508-B468-DFE74A28E06B}" presName="compChildNode" presStyleCnt="0"/>
      <dgm:spPr/>
    </dgm:pt>
    <dgm:pt modelId="{0313B525-1BA4-4304-841F-BC8F92AD43A4}" type="pres">
      <dgm:prSet presAssocID="{6BA32201-7C4A-4508-B468-DFE74A28E06B}" presName="theInnerList" presStyleCnt="0"/>
      <dgm:spPr/>
    </dgm:pt>
    <dgm:pt modelId="{0AEA6871-AF5D-4F4C-B914-45B2D7BE5ED0}" type="pres">
      <dgm:prSet presAssocID="{1BEFF451-87D7-46E8-B8E4-94F0209B2FB7}" presName="childNode" presStyleLbl="node1" presStyleIdx="0" presStyleCnt="1" custScaleX="114130" custScaleY="110759" custLinFactNeighborX="-1647" custLinFactNeighborY="57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99A2A04-BB97-4989-885D-8F78121FB082}" type="presOf" srcId="{78902B9C-3C82-4292-9515-0D7F0E2DAE4B}" destId="{15CE6A7A-AE02-4895-8BBF-F3DEA7C6FF32}" srcOrd="0" destOrd="0" presId="urn:microsoft.com/office/officeart/2005/8/layout/lProcess2"/>
    <dgm:cxn modelId="{C34C97EE-285C-4E29-9239-B8780E5A90E1}" type="presOf" srcId="{1BEFF451-87D7-46E8-B8E4-94F0209B2FB7}" destId="{0AEA6871-AF5D-4F4C-B914-45B2D7BE5ED0}" srcOrd="0" destOrd="0" presId="urn:microsoft.com/office/officeart/2005/8/layout/lProcess2"/>
    <dgm:cxn modelId="{A64E2EDA-016C-4411-84AF-76F7AE1ED0A0}" type="presOf" srcId="{6BA32201-7C4A-4508-B468-DFE74A28E06B}" destId="{817D754F-284A-40C2-B257-B035BB92212D}" srcOrd="0" destOrd="0" presId="urn:microsoft.com/office/officeart/2005/8/layout/lProcess2"/>
    <dgm:cxn modelId="{50BA66F7-4DE1-4D04-8A6D-FB1BB79FC40F}" srcId="{6BA32201-7C4A-4508-B468-DFE74A28E06B}" destId="{1BEFF451-87D7-46E8-B8E4-94F0209B2FB7}" srcOrd="0" destOrd="0" parTransId="{607280FF-21DE-45D8-9F64-9D08C2EB7CBF}" sibTransId="{FC30B9E5-B8F5-4800-BC3D-97A2360197A0}"/>
    <dgm:cxn modelId="{02E37AD8-4DEC-44CE-A103-B2F312794B4B}" type="presOf" srcId="{6BA32201-7C4A-4508-B468-DFE74A28E06B}" destId="{C91163CC-E44B-47CA-80D3-C5E51F35E0FA}" srcOrd="1" destOrd="0" presId="urn:microsoft.com/office/officeart/2005/8/layout/lProcess2"/>
    <dgm:cxn modelId="{FA63B302-92F1-4349-A19A-EF4CA29585E4}" srcId="{78902B9C-3C82-4292-9515-0D7F0E2DAE4B}" destId="{6BA32201-7C4A-4508-B468-DFE74A28E06B}" srcOrd="0" destOrd="0" parTransId="{722F1903-95A8-45F6-A360-5D67CABD3B58}" sibTransId="{85B111D2-308C-42D2-B661-502CB3A523E3}"/>
    <dgm:cxn modelId="{A591FDB1-A319-4F8D-8911-E6EBED0A81FC}" type="presParOf" srcId="{15CE6A7A-AE02-4895-8BBF-F3DEA7C6FF32}" destId="{14D1677E-C780-4CF4-9712-AE37B3DDD2C5}" srcOrd="0" destOrd="0" presId="urn:microsoft.com/office/officeart/2005/8/layout/lProcess2"/>
    <dgm:cxn modelId="{BD05DA61-D62E-4DDE-B536-E98E5421C97F}" type="presParOf" srcId="{14D1677E-C780-4CF4-9712-AE37B3DDD2C5}" destId="{817D754F-284A-40C2-B257-B035BB92212D}" srcOrd="0" destOrd="0" presId="urn:microsoft.com/office/officeart/2005/8/layout/lProcess2"/>
    <dgm:cxn modelId="{60185765-5DDA-4D1F-ACEC-B4DCC26E3D0E}" type="presParOf" srcId="{14D1677E-C780-4CF4-9712-AE37B3DDD2C5}" destId="{C91163CC-E44B-47CA-80D3-C5E51F35E0FA}" srcOrd="1" destOrd="0" presId="urn:microsoft.com/office/officeart/2005/8/layout/lProcess2"/>
    <dgm:cxn modelId="{930B4827-BCDE-42BA-855F-B8197B8B44FB}" type="presParOf" srcId="{14D1677E-C780-4CF4-9712-AE37B3DDD2C5}" destId="{CDABB7C2-4168-4E35-8AD5-6DA1CC46F23E}" srcOrd="2" destOrd="0" presId="urn:microsoft.com/office/officeart/2005/8/layout/lProcess2"/>
    <dgm:cxn modelId="{1BFCAF1B-E20A-4906-A17F-1B5651F7B8F9}" type="presParOf" srcId="{CDABB7C2-4168-4E35-8AD5-6DA1CC46F23E}" destId="{0313B525-1BA4-4304-841F-BC8F92AD43A4}" srcOrd="0" destOrd="0" presId="urn:microsoft.com/office/officeart/2005/8/layout/lProcess2"/>
    <dgm:cxn modelId="{8F9E51FA-A539-47FE-B689-7461F3C762E2}" type="presParOf" srcId="{0313B525-1BA4-4304-841F-BC8F92AD43A4}" destId="{0AEA6871-AF5D-4F4C-B914-45B2D7BE5ED0}" srcOrd="0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8902B9C-3C82-4292-9515-0D7F0E2DAE4B}" type="doc">
      <dgm:prSet loTypeId="urn:microsoft.com/office/officeart/2005/8/layout/lProcess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6BA32201-7C4A-4508-B468-DFE74A28E06B}">
      <dgm:prSet phldrT="[Text]" custT="1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r>
            <a:rPr lang="en-US" sz="4000" dirty="0" smtClean="0"/>
            <a:t>Goal 2</a:t>
          </a:r>
          <a:endParaRPr lang="en-US" sz="4000" dirty="0"/>
        </a:p>
      </dgm:t>
    </dgm:pt>
    <dgm:pt modelId="{722F1903-95A8-45F6-A360-5D67CABD3B58}" type="parTrans" cxnId="{FA63B302-92F1-4349-A19A-EF4CA29585E4}">
      <dgm:prSet/>
      <dgm:spPr/>
      <dgm:t>
        <a:bodyPr/>
        <a:lstStyle/>
        <a:p>
          <a:endParaRPr lang="en-US"/>
        </a:p>
      </dgm:t>
    </dgm:pt>
    <dgm:pt modelId="{85B111D2-308C-42D2-B661-502CB3A523E3}" type="sibTrans" cxnId="{FA63B302-92F1-4349-A19A-EF4CA29585E4}">
      <dgm:prSet/>
      <dgm:spPr/>
      <dgm:t>
        <a:bodyPr/>
        <a:lstStyle/>
        <a:p>
          <a:endParaRPr lang="en-US"/>
        </a:p>
      </dgm:t>
    </dgm:pt>
    <dgm:pt modelId="{7C8C41D7-A76D-4C3B-9BF8-CC265DA2956C}">
      <dgm:prSet phldrT="[Text]" custT="1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r>
            <a:rPr lang="en-US" sz="4000" dirty="0" smtClean="0"/>
            <a:t>Goal 3</a:t>
          </a:r>
          <a:endParaRPr lang="en-US" sz="4000" dirty="0"/>
        </a:p>
      </dgm:t>
    </dgm:pt>
    <dgm:pt modelId="{54A63CFE-76AF-4EB9-A1A5-B5F00178029A}" type="parTrans" cxnId="{447133EF-B425-4C76-B5B1-79D10F0041F0}">
      <dgm:prSet/>
      <dgm:spPr/>
      <dgm:t>
        <a:bodyPr/>
        <a:lstStyle/>
        <a:p>
          <a:endParaRPr lang="en-US"/>
        </a:p>
      </dgm:t>
    </dgm:pt>
    <dgm:pt modelId="{6519EDD9-0E9D-4EB5-9F1D-DEA2665194B8}" type="sibTrans" cxnId="{447133EF-B425-4C76-B5B1-79D10F0041F0}">
      <dgm:prSet/>
      <dgm:spPr/>
      <dgm:t>
        <a:bodyPr/>
        <a:lstStyle/>
        <a:p>
          <a:endParaRPr lang="en-US"/>
        </a:p>
      </dgm:t>
    </dgm:pt>
    <dgm:pt modelId="{23F34B13-41AF-4822-AE7C-A3258AA24D8A}">
      <dgm:prSet phldrT="[Text]" custT="1"/>
      <dgm:spPr>
        <a:solidFill>
          <a:srgbClr val="504785"/>
        </a:solidFill>
        <a:ln>
          <a:solidFill>
            <a:schemeClr val="tx1"/>
          </a:solidFill>
        </a:ln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2000" dirty="0" smtClean="0">
              <a:ln>
                <a:solidFill>
                  <a:schemeClr val="bg1"/>
                </a:solidFill>
              </a:ln>
            </a:rPr>
            <a:t>Design the California PSH approach</a:t>
          </a:r>
          <a:endParaRPr lang="en-US" sz="2000" dirty="0" smtClean="0"/>
        </a:p>
        <a:p>
          <a:pPr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dirty="0"/>
        </a:p>
      </dgm:t>
    </dgm:pt>
    <dgm:pt modelId="{69FCFA19-F7A5-47A8-B5C4-206DDB1DA448}" type="parTrans" cxnId="{73084919-06A2-4D9D-87F4-348AADADB7A6}">
      <dgm:prSet/>
      <dgm:spPr/>
      <dgm:t>
        <a:bodyPr/>
        <a:lstStyle/>
        <a:p>
          <a:endParaRPr lang="en-US"/>
        </a:p>
      </dgm:t>
    </dgm:pt>
    <dgm:pt modelId="{D109388A-F788-4FE8-97FC-1E507EF884B3}" type="sibTrans" cxnId="{73084919-06A2-4D9D-87F4-348AADADB7A6}">
      <dgm:prSet/>
      <dgm:spPr/>
      <dgm:t>
        <a:bodyPr/>
        <a:lstStyle/>
        <a:p>
          <a:endParaRPr lang="en-US"/>
        </a:p>
      </dgm:t>
    </dgm:pt>
    <dgm:pt modelId="{1BEFF451-87D7-46E8-B8E4-94F0209B2FB7}">
      <dgm:prSet phldrT="[Text]" custT="1"/>
      <dgm:spPr>
        <a:solidFill>
          <a:srgbClr val="800000"/>
        </a:solidFill>
        <a:ln>
          <a:solidFill>
            <a:schemeClr val="tx1"/>
          </a:solidFill>
        </a:ln>
      </dgm:spPr>
      <dgm:t>
        <a:bodyPr/>
        <a:lstStyle/>
        <a:p>
          <a:pPr marL="0" marR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2000" dirty="0" smtClean="0">
              <a:ln>
                <a:solidFill>
                  <a:schemeClr val="bg1"/>
                </a:solidFill>
              </a:ln>
            </a:rPr>
            <a:t>Increase access to permanent supportive housing (PSH) in existing inventory and programs</a:t>
          </a:r>
          <a:r>
            <a:rPr lang="en-US" sz="2000" dirty="0" smtClean="0"/>
            <a:t>.</a:t>
          </a:r>
        </a:p>
        <a:p>
          <a:pPr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dirty="0">
            <a:ln>
              <a:solidFill>
                <a:schemeClr val="bg1"/>
              </a:solidFill>
            </a:ln>
          </a:endParaRPr>
        </a:p>
      </dgm:t>
    </dgm:pt>
    <dgm:pt modelId="{FC30B9E5-B8F5-4800-BC3D-97A2360197A0}" type="sibTrans" cxnId="{50BA66F7-4DE1-4D04-8A6D-FB1BB79FC40F}">
      <dgm:prSet/>
      <dgm:spPr/>
      <dgm:t>
        <a:bodyPr/>
        <a:lstStyle/>
        <a:p>
          <a:endParaRPr lang="en-US"/>
        </a:p>
      </dgm:t>
    </dgm:pt>
    <dgm:pt modelId="{607280FF-21DE-45D8-9F64-9D08C2EB7CBF}" type="parTrans" cxnId="{50BA66F7-4DE1-4D04-8A6D-FB1BB79FC40F}">
      <dgm:prSet/>
      <dgm:spPr/>
      <dgm:t>
        <a:bodyPr/>
        <a:lstStyle/>
        <a:p>
          <a:endParaRPr lang="en-US"/>
        </a:p>
      </dgm:t>
    </dgm:pt>
    <dgm:pt modelId="{15CE6A7A-AE02-4895-8BBF-F3DEA7C6FF32}" type="pres">
      <dgm:prSet presAssocID="{78902B9C-3C82-4292-9515-0D7F0E2DAE4B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4D1677E-C780-4CF4-9712-AE37B3DDD2C5}" type="pres">
      <dgm:prSet presAssocID="{6BA32201-7C4A-4508-B468-DFE74A28E06B}" presName="compNode" presStyleCnt="0"/>
      <dgm:spPr/>
    </dgm:pt>
    <dgm:pt modelId="{817D754F-284A-40C2-B257-B035BB92212D}" type="pres">
      <dgm:prSet presAssocID="{6BA32201-7C4A-4508-B468-DFE74A28E06B}" presName="aNode" presStyleLbl="bgShp" presStyleIdx="0" presStyleCnt="2" custLinFactNeighborX="2863"/>
      <dgm:spPr/>
      <dgm:t>
        <a:bodyPr/>
        <a:lstStyle/>
        <a:p>
          <a:endParaRPr lang="en-US"/>
        </a:p>
      </dgm:t>
    </dgm:pt>
    <dgm:pt modelId="{C91163CC-E44B-47CA-80D3-C5E51F35E0FA}" type="pres">
      <dgm:prSet presAssocID="{6BA32201-7C4A-4508-B468-DFE74A28E06B}" presName="textNode" presStyleLbl="bgShp" presStyleIdx="0" presStyleCnt="2"/>
      <dgm:spPr/>
      <dgm:t>
        <a:bodyPr/>
        <a:lstStyle/>
        <a:p>
          <a:endParaRPr lang="en-US"/>
        </a:p>
      </dgm:t>
    </dgm:pt>
    <dgm:pt modelId="{CDABB7C2-4168-4E35-8AD5-6DA1CC46F23E}" type="pres">
      <dgm:prSet presAssocID="{6BA32201-7C4A-4508-B468-DFE74A28E06B}" presName="compChildNode" presStyleCnt="0"/>
      <dgm:spPr/>
    </dgm:pt>
    <dgm:pt modelId="{0313B525-1BA4-4304-841F-BC8F92AD43A4}" type="pres">
      <dgm:prSet presAssocID="{6BA32201-7C4A-4508-B468-DFE74A28E06B}" presName="theInnerList" presStyleCnt="0"/>
      <dgm:spPr/>
    </dgm:pt>
    <dgm:pt modelId="{0AEA6871-AF5D-4F4C-B914-45B2D7BE5ED0}" type="pres">
      <dgm:prSet presAssocID="{1BEFF451-87D7-46E8-B8E4-94F0209B2FB7}" presName="child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C011898-4485-4EE7-96FB-01E001ABA689}" type="pres">
      <dgm:prSet presAssocID="{6BA32201-7C4A-4508-B468-DFE74A28E06B}" presName="aSpace" presStyleCnt="0"/>
      <dgm:spPr/>
    </dgm:pt>
    <dgm:pt modelId="{97B68641-F26D-40D7-B805-417B475547E5}" type="pres">
      <dgm:prSet presAssocID="{7C8C41D7-A76D-4C3B-9BF8-CC265DA2956C}" presName="compNode" presStyleCnt="0"/>
      <dgm:spPr/>
    </dgm:pt>
    <dgm:pt modelId="{1FC06ADD-19F6-44FD-B6BA-DB9DA3AF4840}" type="pres">
      <dgm:prSet presAssocID="{7C8C41D7-A76D-4C3B-9BF8-CC265DA2956C}" presName="aNode" presStyleLbl="bgShp" presStyleIdx="1" presStyleCnt="2" custLinFactNeighborX="489" custLinFactNeighborY="1564"/>
      <dgm:spPr/>
      <dgm:t>
        <a:bodyPr/>
        <a:lstStyle/>
        <a:p>
          <a:endParaRPr lang="en-US"/>
        </a:p>
      </dgm:t>
    </dgm:pt>
    <dgm:pt modelId="{5AC607F3-48D4-4C5A-BAEC-06D81069DDEC}" type="pres">
      <dgm:prSet presAssocID="{7C8C41D7-A76D-4C3B-9BF8-CC265DA2956C}" presName="textNode" presStyleLbl="bgShp" presStyleIdx="1" presStyleCnt="2"/>
      <dgm:spPr/>
      <dgm:t>
        <a:bodyPr/>
        <a:lstStyle/>
        <a:p>
          <a:endParaRPr lang="en-US"/>
        </a:p>
      </dgm:t>
    </dgm:pt>
    <dgm:pt modelId="{F2D0E699-612A-4863-A784-035C5235C93F}" type="pres">
      <dgm:prSet presAssocID="{7C8C41D7-A76D-4C3B-9BF8-CC265DA2956C}" presName="compChildNode" presStyleCnt="0"/>
      <dgm:spPr/>
    </dgm:pt>
    <dgm:pt modelId="{89211255-53FB-42A9-8E0B-0CB34CA83CFB}" type="pres">
      <dgm:prSet presAssocID="{7C8C41D7-A76D-4C3B-9BF8-CC265DA2956C}" presName="theInnerList" presStyleCnt="0"/>
      <dgm:spPr/>
    </dgm:pt>
    <dgm:pt modelId="{F2CA0626-F319-422B-B793-A86B15EB5C53}" type="pres">
      <dgm:prSet presAssocID="{23F34B13-41AF-4822-AE7C-A3258AA24D8A}" presName="childNode" presStyleLbl="node1" presStyleIdx="1" presStyleCnt="2" custLinFactNeighborX="1358" custLinFactNeighborY="-216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47133EF-B425-4C76-B5B1-79D10F0041F0}" srcId="{78902B9C-3C82-4292-9515-0D7F0E2DAE4B}" destId="{7C8C41D7-A76D-4C3B-9BF8-CC265DA2956C}" srcOrd="1" destOrd="0" parTransId="{54A63CFE-76AF-4EB9-A1A5-B5F00178029A}" sibTransId="{6519EDD9-0E9D-4EB5-9F1D-DEA2665194B8}"/>
    <dgm:cxn modelId="{BBF956A2-E450-48B6-B19E-E1756F7D2B43}" type="presOf" srcId="{6BA32201-7C4A-4508-B468-DFE74A28E06B}" destId="{817D754F-284A-40C2-B257-B035BB92212D}" srcOrd="0" destOrd="0" presId="urn:microsoft.com/office/officeart/2005/8/layout/lProcess2"/>
    <dgm:cxn modelId="{E1AFD6A0-A92B-4C17-BE43-EE9370F0AA90}" type="presOf" srcId="{7C8C41D7-A76D-4C3B-9BF8-CC265DA2956C}" destId="{5AC607F3-48D4-4C5A-BAEC-06D81069DDEC}" srcOrd="1" destOrd="0" presId="urn:microsoft.com/office/officeart/2005/8/layout/lProcess2"/>
    <dgm:cxn modelId="{AB6EB102-1DA7-472D-88A0-991813244383}" type="presOf" srcId="{1BEFF451-87D7-46E8-B8E4-94F0209B2FB7}" destId="{0AEA6871-AF5D-4F4C-B914-45B2D7BE5ED0}" srcOrd="0" destOrd="0" presId="urn:microsoft.com/office/officeart/2005/8/layout/lProcess2"/>
    <dgm:cxn modelId="{141B76DB-B26F-40F7-B981-3DD7969E6960}" type="presOf" srcId="{23F34B13-41AF-4822-AE7C-A3258AA24D8A}" destId="{F2CA0626-F319-422B-B793-A86B15EB5C53}" srcOrd="0" destOrd="0" presId="urn:microsoft.com/office/officeart/2005/8/layout/lProcess2"/>
    <dgm:cxn modelId="{F1577921-0551-4189-9759-A53A6E6F8E55}" type="presOf" srcId="{78902B9C-3C82-4292-9515-0D7F0E2DAE4B}" destId="{15CE6A7A-AE02-4895-8BBF-F3DEA7C6FF32}" srcOrd="0" destOrd="0" presId="urn:microsoft.com/office/officeart/2005/8/layout/lProcess2"/>
    <dgm:cxn modelId="{50BA66F7-4DE1-4D04-8A6D-FB1BB79FC40F}" srcId="{6BA32201-7C4A-4508-B468-DFE74A28E06B}" destId="{1BEFF451-87D7-46E8-B8E4-94F0209B2FB7}" srcOrd="0" destOrd="0" parTransId="{607280FF-21DE-45D8-9F64-9D08C2EB7CBF}" sibTransId="{FC30B9E5-B8F5-4800-BC3D-97A2360197A0}"/>
    <dgm:cxn modelId="{FA63B302-92F1-4349-A19A-EF4CA29585E4}" srcId="{78902B9C-3C82-4292-9515-0D7F0E2DAE4B}" destId="{6BA32201-7C4A-4508-B468-DFE74A28E06B}" srcOrd="0" destOrd="0" parTransId="{722F1903-95A8-45F6-A360-5D67CABD3B58}" sibTransId="{85B111D2-308C-42D2-B661-502CB3A523E3}"/>
    <dgm:cxn modelId="{73084919-06A2-4D9D-87F4-348AADADB7A6}" srcId="{7C8C41D7-A76D-4C3B-9BF8-CC265DA2956C}" destId="{23F34B13-41AF-4822-AE7C-A3258AA24D8A}" srcOrd="0" destOrd="0" parTransId="{69FCFA19-F7A5-47A8-B5C4-206DDB1DA448}" sibTransId="{D109388A-F788-4FE8-97FC-1E507EF884B3}"/>
    <dgm:cxn modelId="{7C09B057-0D23-4F5B-AE0C-5BADFBCED297}" type="presOf" srcId="{7C8C41D7-A76D-4C3B-9BF8-CC265DA2956C}" destId="{1FC06ADD-19F6-44FD-B6BA-DB9DA3AF4840}" srcOrd="0" destOrd="0" presId="urn:microsoft.com/office/officeart/2005/8/layout/lProcess2"/>
    <dgm:cxn modelId="{156AC78A-5C39-4682-8634-12189F7F05E9}" type="presOf" srcId="{6BA32201-7C4A-4508-B468-DFE74A28E06B}" destId="{C91163CC-E44B-47CA-80D3-C5E51F35E0FA}" srcOrd="1" destOrd="0" presId="urn:microsoft.com/office/officeart/2005/8/layout/lProcess2"/>
    <dgm:cxn modelId="{94615F9D-6A78-4C4D-9862-9DB115832648}" type="presParOf" srcId="{15CE6A7A-AE02-4895-8BBF-F3DEA7C6FF32}" destId="{14D1677E-C780-4CF4-9712-AE37B3DDD2C5}" srcOrd="0" destOrd="0" presId="urn:microsoft.com/office/officeart/2005/8/layout/lProcess2"/>
    <dgm:cxn modelId="{D4D09A75-7D46-499D-8096-DF934CF67F1C}" type="presParOf" srcId="{14D1677E-C780-4CF4-9712-AE37B3DDD2C5}" destId="{817D754F-284A-40C2-B257-B035BB92212D}" srcOrd="0" destOrd="0" presId="urn:microsoft.com/office/officeart/2005/8/layout/lProcess2"/>
    <dgm:cxn modelId="{AFCD5A83-9062-44B3-911D-1F9F7160311A}" type="presParOf" srcId="{14D1677E-C780-4CF4-9712-AE37B3DDD2C5}" destId="{C91163CC-E44B-47CA-80D3-C5E51F35E0FA}" srcOrd="1" destOrd="0" presId="urn:microsoft.com/office/officeart/2005/8/layout/lProcess2"/>
    <dgm:cxn modelId="{7E872F8C-DA63-426A-8EA1-CD31C1F52495}" type="presParOf" srcId="{14D1677E-C780-4CF4-9712-AE37B3DDD2C5}" destId="{CDABB7C2-4168-4E35-8AD5-6DA1CC46F23E}" srcOrd="2" destOrd="0" presId="urn:microsoft.com/office/officeart/2005/8/layout/lProcess2"/>
    <dgm:cxn modelId="{AEF53D9F-7BCA-4318-8CC4-45A52BA54A1D}" type="presParOf" srcId="{CDABB7C2-4168-4E35-8AD5-6DA1CC46F23E}" destId="{0313B525-1BA4-4304-841F-BC8F92AD43A4}" srcOrd="0" destOrd="0" presId="urn:microsoft.com/office/officeart/2005/8/layout/lProcess2"/>
    <dgm:cxn modelId="{F3DE39D4-DFE7-4316-9A75-EA68DF834B9F}" type="presParOf" srcId="{0313B525-1BA4-4304-841F-BC8F92AD43A4}" destId="{0AEA6871-AF5D-4F4C-B914-45B2D7BE5ED0}" srcOrd="0" destOrd="0" presId="urn:microsoft.com/office/officeart/2005/8/layout/lProcess2"/>
    <dgm:cxn modelId="{53F1F8E9-A645-48C3-A974-CE10626D803B}" type="presParOf" srcId="{15CE6A7A-AE02-4895-8BBF-F3DEA7C6FF32}" destId="{EC011898-4485-4EE7-96FB-01E001ABA689}" srcOrd="1" destOrd="0" presId="urn:microsoft.com/office/officeart/2005/8/layout/lProcess2"/>
    <dgm:cxn modelId="{BAFCEA10-E932-4BF6-BC39-A1E3F336C9F2}" type="presParOf" srcId="{15CE6A7A-AE02-4895-8BBF-F3DEA7C6FF32}" destId="{97B68641-F26D-40D7-B805-417B475547E5}" srcOrd="2" destOrd="0" presId="urn:microsoft.com/office/officeart/2005/8/layout/lProcess2"/>
    <dgm:cxn modelId="{0E25CB17-E3FB-41A4-9012-944AF5C356D2}" type="presParOf" srcId="{97B68641-F26D-40D7-B805-417B475547E5}" destId="{1FC06ADD-19F6-44FD-B6BA-DB9DA3AF4840}" srcOrd="0" destOrd="0" presId="urn:microsoft.com/office/officeart/2005/8/layout/lProcess2"/>
    <dgm:cxn modelId="{BD784426-ABC7-40CF-9B01-AFCEA3B5FFA3}" type="presParOf" srcId="{97B68641-F26D-40D7-B805-417B475547E5}" destId="{5AC607F3-48D4-4C5A-BAEC-06D81069DDEC}" srcOrd="1" destOrd="0" presId="urn:microsoft.com/office/officeart/2005/8/layout/lProcess2"/>
    <dgm:cxn modelId="{0C87EA99-7363-4518-9749-B2AA0128888D}" type="presParOf" srcId="{97B68641-F26D-40D7-B805-417B475547E5}" destId="{F2D0E699-612A-4863-A784-035C5235C93F}" srcOrd="2" destOrd="0" presId="urn:microsoft.com/office/officeart/2005/8/layout/lProcess2"/>
    <dgm:cxn modelId="{19B90DCC-86E4-47FE-9906-BA28E31AE4F5}" type="presParOf" srcId="{F2D0E699-612A-4863-A784-035C5235C93F}" destId="{89211255-53FB-42A9-8E0B-0CB34CA83CFB}" srcOrd="0" destOrd="0" presId="urn:microsoft.com/office/officeart/2005/8/layout/lProcess2"/>
    <dgm:cxn modelId="{5BEDC8D7-6B7F-456C-8C72-E98F3AAA13F1}" type="presParOf" srcId="{89211255-53FB-42A9-8E0B-0CB34CA83CFB}" destId="{F2CA0626-F319-422B-B793-A86B15EB5C53}" srcOrd="0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8902B9C-3C82-4292-9515-0D7F0E2DAE4B}" type="doc">
      <dgm:prSet loTypeId="urn:microsoft.com/office/officeart/2005/8/layout/lProcess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6BA32201-7C4A-4508-B468-DFE74A28E06B}">
      <dgm:prSet phldrT="[Text]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r>
            <a:rPr lang="en-US" dirty="0" smtClean="0"/>
            <a:t>Goal 4</a:t>
          </a:r>
          <a:endParaRPr lang="en-US" dirty="0"/>
        </a:p>
      </dgm:t>
    </dgm:pt>
    <dgm:pt modelId="{722F1903-95A8-45F6-A360-5D67CABD3B58}" type="parTrans" cxnId="{FA63B302-92F1-4349-A19A-EF4CA29585E4}">
      <dgm:prSet/>
      <dgm:spPr/>
      <dgm:t>
        <a:bodyPr/>
        <a:lstStyle/>
        <a:p>
          <a:endParaRPr lang="en-US"/>
        </a:p>
      </dgm:t>
    </dgm:pt>
    <dgm:pt modelId="{85B111D2-308C-42D2-B661-502CB3A523E3}" type="sibTrans" cxnId="{FA63B302-92F1-4349-A19A-EF4CA29585E4}">
      <dgm:prSet/>
      <dgm:spPr/>
      <dgm:t>
        <a:bodyPr/>
        <a:lstStyle/>
        <a:p>
          <a:endParaRPr lang="en-US"/>
        </a:p>
      </dgm:t>
    </dgm:pt>
    <dgm:pt modelId="{7C8C41D7-A76D-4C3B-9BF8-CC265DA2956C}">
      <dgm:prSet phldrT="[Text]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r>
            <a:rPr lang="en-US" dirty="0" smtClean="0"/>
            <a:t>Goal 5</a:t>
          </a:r>
          <a:endParaRPr lang="en-US" dirty="0"/>
        </a:p>
      </dgm:t>
    </dgm:pt>
    <dgm:pt modelId="{54A63CFE-76AF-4EB9-A1A5-B5F00178029A}" type="parTrans" cxnId="{447133EF-B425-4C76-B5B1-79D10F0041F0}">
      <dgm:prSet/>
      <dgm:spPr/>
      <dgm:t>
        <a:bodyPr/>
        <a:lstStyle/>
        <a:p>
          <a:endParaRPr lang="en-US"/>
        </a:p>
      </dgm:t>
    </dgm:pt>
    <dgm:pt modelId="{6519EDD9-0E9D-4EB5-9F1D-DEA2665194B8}" type="sibTrans" cxnId="{447133EF-B425-4C76-B5B1-79D10F0041F0}">
      <dgm:prSet/>
      <dgm:spPr/>
      <dgm:t>
        <a:bodyPr/>
        <a:lstStyle/>
        <a:p>
          <a:endParaRPr lang="en-US"/>
        </a:p>
      </dgm:t>
    </dgm:pt>
    <dgm:pt modelId="{23F34B13-41AF-4822-AE7C-A3258AA24D8A}">
      <dgm:prSet phldrT="[Text]"/>
      <dgm:spPr>
        <a:solidFill>
          <a:srgbClr val="504785"/>
        </a:solidFill>
        <a:ln>
          <a:solidFill>
            <a:schemeClr val="tx1"/>
          </a:solidFill>
        </a:ln>
      </dgm:spPr>
      <dgm:t>
        <a:bodyPr/>
        <a:lstStyle/>
        <a:p>
          <a:pPr marL="0" marR="0" indent="0" algn="ctr" defTabSz="93345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r>
            <a:rPr lang="en-US" dirty="0" smtClean="0">
              <a:ln>
                <a:solidFill>
                  <a:schemeClr val="bg1"/>
                </a:solidFill>
              </a:ln>
            </a:rPr>
            <a:t>Increase State leadership and interagency coordination to reduce homelessness. </a:t>
          </a:r>
        </a:p>
        <a:p>
          <a:pPr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dirty="0"/>
        </a:p>
      </dgm:t>
    </dgm:pt>
    <dgm:pt modelId="{69FCFA19-F7A5-47A8-B5C4-206DDB1DA448}" type="parTrans" cxnId="{73084919-06A2-4D9D-87F4-348AADADB7A6}">
      <dgm:prSet/>
      <dgm:spPr/>
      <dgm:t>
        <a:bodyPr/>
        <a:lstStyle/>
        <a:p>
          <a:endParaRPr lang="en-US"/>
        </a:p>
      </dgm:t>
    </dgm:pt>
    <dgm:pt modelId="{D109388A-F788-4FE8-97FC-1E507EF884B3}" type="sibTrans" cxnId="{73084919-06A2-4D9D-87F4-348AADADB7A6}">
      <dgm:prSet/>
      <dgm:spPr/>
      <dgm:t>
        <a:bodyPr/>
        <a:lstStyle/>
        <a:p>
          <a:endParaRPr lang="en-US"/>
        </a:p>
      </dgm:t>
    </dgm:pt>
    <dgm:pt modelId="{120EE291-A448-4984-9EEF-43905ADA377C}">
      <dgm:prSet/>
      <dgm:spPr>
        <a:solidFill>
          <a:srgbClr val="6699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 smtClean="0">
              <a:ln>
                <a:solidFill>
                  <a:schemeClr val="bg1"/>
                </a:solidFill>
              </a:ln>
            </a:rPr>
            <a:t>Support re-tooling of local crisis response system.</a:t>
          </a:r>
          <a:endParaRPr lang="en-US" dirty="0">
            <a:ln>
              <a:solidFill>
                <a:schemeClr val="bg1"/>
              </a:solidFill>
            </a:ln>
          </a:endParaRPr>
        </a:p>
      </dgm:t>
    </dgm:pt>
    <dgm:pt modelId="{18D454C1-6A14-45A1-8438-26C2E8A75F71}" type="parTrans" cxnId="{EF1C9B92-C4BA-4597-9403-9C175A392AF4}">
      <dgm:prSet/>
      <dgm:spPr/>
      <dgm:t>
        <a:bodyPr/>
        <a:lstStyle/>
        <a:p>
          <a:endParaRPr lang="en-US"/>
        </a:p>
      </dgm:t>
    </dgm:pt>
    <dgm:pt modelId="{B25B4EE6-EEFA-472A-823F-7EDF84028B61}" type="sibTrans" cxnId="{EF1C9B92-C4BA-4597-9403-9C175A392AF4}">
      <dgm:prSet/>
      <dgm:spPr/>
      <dgm:t>
        <a:bodyPr/>
        <a:lstStyle/>
        <a:p>
          <a:endParaRPr lang="en-US"/>
        </a:p>
      </dgm:t>
    </dgm:pt>
    <dgm:pt modelId="{15CE6A7A-AE02-4895-8BBF-F3DEA7C6FF32}" type="pres">
      <dgm:prSet presAssocID="{78902B9C-3C82-4292-9515-0D7F0E2DAE4B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4D1677E-C780-4CF4-9712-AE37B3DDD2C5}" type="pres">
      <dgm:prSet presAssocID="{6BA32201-7C4A-4508-B468-DFE74A28E06B}" presName="compNode" presStyleCnt="0"/>
      <dgm:spPr/>
    </dgm:pt>
    <dgm:pt modelId="{817D754F-284A-40C2-B257-B035BB92212D}" type="pres">
      <dgm:prSet presAssocID="{6BA32201-7C4A-4508-B468-DFE74A28E06B}" presName="aNode" presStyleLbl="bgShp" presStyleIdx="0" presStyleCnt="2"/>
      <dgm:spPr/>
      <dgm:t>
        <a:bodyPr/>
        <a:lstStyle/>
        <a:p>
          <a:endParaRPr lang="en-US"/>
        </a:p>
      </dgm:t>
    </dgm:pt>
    <dgm:pt modelId="{C91163CC-E44B-47CA-80D3-C5E51F35E0FA}" type="pres">
      <dgm:prSet presAssocID="{6BA32201-7C4A-4508-B468-DFE74A28E06B}" presName="textNode" presStyleLbl="bgShp" presStyleIdx="0" presStyleCnt="2"/>
      <dgm:spPr/>
      <dgm:t>
        <a:bodyPr/>
        <a:lstStyle/>
        <a:p>
          <a:endParaRPr lang="en-US"/>
        </a:p>
      </dgm:t>
    </dgm:pt>
    <dgm:pt modelId="{CDABB7C2-4168-4E35-8AD5-6DA1CC46F23E}" type="pres">
      <dgm:prSet presAssocID="{6BA32201-7C4A-4508-B468-DFE74A28E06B}" presName="compChildNode" presStyleCnt="0"/>
      <dgm:spPr/>
    </dgm:pt>
    <dgm:pt modelId="{0313B525-1BA4-4304-841F-BC8F92AD43A4}" type="pres">
      <dgm:prSet presAssocID="{6BA32201-7C4A-4508-B468-DFE74A28E06B}" presName="theInnerList" presStyleCnt="0"/>
      <dgm:spPr/>
    </dgm:pt>
    <dgm:pt modelId="{4B65CF33-516C-447F-B284-8F37A0306300}" type="pres">
      <dgm:prSet presAssocID="{120EE291-A448-4984-9EEF-43905ADA377C}" presName="child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C011898-4485-4EE7-96FB-01E001ABA689}" type="pres">
      <dgm:prSet presAssocID="{6BA32201-7C4A-4508-B468-DFE74A28E06B}" presName="aSpace" presStyleCnt="0"/>
      <dgm:spPr/>
    </dgm:pt>
    <dgm:pt modelId="{97B68641-F26D-40D7-B805-417B475547E5}" type="pres">
      <dgm:prSet presAssocID="{7C8C41D7-A76D-4C3B-9BF8-CC265DA2956C}" presName="compNode" presStyleCnt="0"/>
      <dgm:spPr/>
    </dgm:pt>
    <dgm:pt modelId="{1FC06ADD-19F6-44FD-B6BA-DB9DA3AF4840}" type="pres">
      <dgm:prSet presAssocID="{7C8C41D7-A76D-4C3B-9BF8-CC265DA2956C}" presName="aNode" presStyleLbl="bgShp" presStyleIdx="1" presStyleCnt="2" custLinFactNeighborX="489" custLinFactNeighborY="1564"/>
      <dgm:spPr/>
      <dgm:t>
        <a:bodyPr/>
        <a:lstStyle/>
        <a:p>
          <a:endParaRPr lang="en-US"/>
        </a:p>
      </dgm:t>
    </dgm:pt>
    <dgm:pt modelId="{5AC607F3-48D4-4C5A-BAEC-06D81069DDEC}" type="pres">
      <dgm:prSet presAssocID="{7C8C41D7-A76D-4C3B-9BF8-CC265DA2956C}" presName="textNode" presStyleLbl="bgShp" presStyleIdx="1" presStyleCnt="2"/>
      <dgm:spPr/>
      <dgm:t>
        <a:bodyPr/>
        <a:lstStyle/>
        <a:p>
          <a:endParaRPr lang="en-US"/>
        </a:p>
      </dgm:t>
    </dgm:pt>
    <dgm:pt modelId="{F2D0E699-612A-4863-A784-035C5235C93F}" type="pres">
      <dgm:prSet presAssocID="{7C8C41D7-A76D-4C3B-9BF8-CC265DA2956C}" presName="compChildNode" presStyleCnt="0"/>
      <dgm:spPr/>
    </dgm:pt>
    <dgm:pt modelId="{89211255-53FB-42A9-8E0B-0CB34CA83CFB}" type="pres">
      <dgm:prSet presAssocID="{7C8C41D7-A76D-4C3B-9BF8-CC265DA2956C}" presName="theInnerList" presStyleCnt="0"/>
      <dgm:spPr/>
    </dgm:pt>
    <dgm:pt modelId="{F2CA0626-F319-422B-B793-A86B15EB5C53}" type="pres">
      <dgm:prSet presAssocID="{23F34B13-41AF-4822-AE7C-A3258AA24D8A}" presName="childNode" presStyleLbl="node1" presStyleIdx="1" presStyleCnt="2" custLinFactNeighborX="-1291" custLinFactNeighborY="-285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47133EF-B425-4C76-B5B1-79D10F0041F0}" srcId="{78902B9C-3C82-4292-9515-0D7F0E2DAE4B}" destId="{7C8C41D7-A76D-4C3B-9BF8-CC265DA2956C}" srcOrd="1" destOrd="0" parTransId="{54A63CFE-76AF-4EB9-A1A5-B5F00178029A}" sibTransId="{6519EDD9-0E9D-4EB5-9F1D-DEA2665194B8}"/>
    <dgm:cxn modelId="{CA73435E-0559-4D75-9AF2-F756F643B0E1}" type="presOf" srcId="{23F34B13-41AF-4822-AE7C-A3258AA24D8A}" destId="{F2CA0626-F319-422B-B793-A86B15EB5C53}" srcOrd="0" destOrd="0" presId="urn:microsoft.com/office/officeart/2005/8/layout/lProcess2"/>
    <dgm:cxn modelId="{E0854E89-6522-4F4E-99E9-F7368BBF6A05}" type="presOf" srcId="{78902B9C-3C82-4292-9515-0D7F0E2DAE4B}" destId="{15CE6A7A-AE02-4895-8BBF-F3DEA7C6FF32}" srcOrd="0" destOrd="0" presId="urn:microsoft.com/office/officeart/2005/8/layout/lProcess2"/>
    <dgm:cxn modelId="{256351F7-580D-4379-BAF7-EA3DBECF4751}" type="presOf" srcId="{7C8C41D7-A76D-4C3B-9BF8-CC265DA2956C}" destId="{1FC06ADD-19F6-44FD-B6BA-DB9DA3AF4840}" srcOrd="0" destOrd="0" presId="urn:microsoft.com/office/officeart/2005/8/layout/lProcess2"/>
    <dgm:cxn modelId="{EF1C9B92-C4BA-4597-9403-9C175A392AF4}" srcId="{6BA32201-7C4A-4508-B468-DFE74A28E06B}" destId="{120EE291-A448-4984-9EEF-43905ADA377C}" srcOrd="0" destOrd="0" parTransId="{18D454C1-6A14-45A1-8438-26C2E8A75F71}" sibTransId="{B25B4EE6-EEFA-472A-823F-7EDF84028B61}"/>
    <dgm:cxn modelId="{FA63B302-92F1-4349-A19A-EF4CA29585E4}" srcId="{78902B9C-3C82-4292-9515-0D7F0E2DAE4B}" destId="{6BA32201-7C4A-4508-B468-DFE74A28E06B}" srcOrd="0" destOrd="0" parTransId="{722F1903-95A8-45F6-A360-5D67CABD3B58}" sibTransId="{85B111D2-308C-42D2-B661-502CB3A523E3}"/>
    <dgm:cxn modelId="{8BDCED52-0830-40EB-B59D-8661566BF9E1}" type="presOf" srcId="{6BA32201-7C4A-4508-B468-DFE74A28E06B}" destId="{C91163CC-E44B-47CA-80D3-C5E51F35E0FA}" srcOrd="1" destOrd="0" presId="urn:microsoft.com/office/officeart/2005/8/layout/lProcess2"/>
    <dgm:cxn modelId="{C49C110B-876F-427D-8494-B37CFF8D741A}" type="presOf" srcId="{6BA32201-7C4A-4508-B468-DFE74A28E06B}" destId="{817D754F-284A-40C2-B257-B035BB92212D}" srcOrd="0" destOrd="0" presId="urn:microsoft.com/office/officeart/2005/8/layout/lProcess2"/>
    <dgm:cxn modelId="{3D72AAB4-C9C1-4659-BAAC-BA1696E5A7CB}" type="presOf" srcId="{120EE291-A448-4984-9EEF-43905ADA377C}" destId="{4B65CF33-516C-447F-B284-8F37A0306300}" srcOrd="0" destOrd="0" presId="urn:microsoft.com/office/officeart/2005/8/layout/lProcess2"/>
    <dgm:cxn modelId="{73084919-06A2-4D9D-87F4-348AADADB7A6}" srcId="{7C8C41D7-A76D-4C3B-9BF8-CC265DA2956C}" destId="{23F34B13-41AF-4822-AE7C-A3258AA24D8A}" srcOrd="0" destOrd="0" parTransId="{69FCFA19-F7A5-47A8-B5C4-206DDB1DA448}" sibTransId="{D109388A-F788-4FE8-97FC-1E507EF884B3}"/>
    <dgm:cxn modelId="{5396E0C1-722B-41EE-ACA1-3C486C5C9BF0}" type="presOf" srcId="{7C8C41D7-A76D-4C3B-9BF8-CC265DA2956C}" destId="{5AC607F3-48D4-4C5A-BAEC-06D81069DDEC}" srcOrd="1" destOrd="0" presId="urn:microsoft.com/office/officeart/2005/8/layout/lProcess2"/>
    <dgm:cxn modelId="{4D9CC6F4-03FC-425C-A2C9-C05EECDFA1B2}" type="presParOf" srcId="{15CE6A7A-AE02-4895-8BBF-F3DEA7C6FF32}" destId="{14D1677E-C780-4CF4-9712-AE37B3DDD2C5}" srcOrd="0" destOrd="0" presId="urn:microsoft.com/office/officeart/2005/8/layout/lProcess2"/>
    <dgm:cxn modelId="{C9403892-54C1-46F1-A6DC-460ACC3E33C1}" type="presParOf" srcId="{14D1677E-C780-4CF4-9712-AE37B3DDD2C5}" destId="{817D754F-284A-40C2-B257-B035BB92212D}" srcOrd="0" destOrd="0" presId="urn:microsoft.com/office/officeart/2005/8/layout/lProcess2"/>
    <dgm:cxn modelId="{E623CA84-A783-470C-9048-90E174AA9ADE}" type="presParOf" srcId="{14D1677E-C780-4CF4-9712-AE37B3DDD2C5}" destId="{C91163CC-E44B-47CA-80D3-C5E51F35E0FA}" srcOrd="1" destOrd="0" presId="urn:microsoft.com/office/officeart/2005/8/layout/lProcess2"/>
    <dgm:cxn modelId="{DB519D5A-FC4F-482D-A11A-542EA9323A68}" type="presParOf" srcId="{14D1677E-C780-4CF4-9712-AE37B3DDD2C5}" destId="{CDABB7C2-4168-4E35-8AD5-6DA1CC46F23E}" srcOrd="2" destOrd="0" presId="urn:microsoft.com/office/officeart/2005/8/layout/lProcess2"/>
    <dgm:cxn modelId="{A0E686D3-14C7-446B-93F7-74F9D6E0ED41}" type="presParOf" srcId="{CDABB7C2-4168-4E35-8AD5-6DA1CC46F23E}" destId="{0313B525-1BA4-4304-841F-BC8F92AD43A4}" srcOrd="0" destOrd="0" presId="urn:microsoft.com/office/officeart/2005/8/layout/lProcess2"/>
    <dgm:cxn modelId="{D8A1B63B-7F4A-40D4-95B7-74C3714D2C1E}" type="presParOf" srcId="{0313B525-1BA4-4304-841F-BC8F92AD43A4}" destId="{4B65CF33-516C-447F-B284-8F37A0306300}" srcOrd="0" destOrd="0" presId="urn:microsoft.com/office/officeart/2005/8/layout/lProcess2"/>
    <dgm:cxn modelId="{573F2B49-9EF8-4961-9B85-686E45A9154E}" type="presParOf" srcId="{15CE6A7A-AE02-4895-8BBF-F3DEA7C6FF32}" destId="{EC011898-4485-4EE7-96FB-01E001ABA689}" srcOrd="1" destOrd="0" presId="urn:microsoft.com/office/officeart/2005/8/layout/lProcess2"/>
    <dgm:cxn modelId="{2F1BB561-A6B6-4736-8DF8-20852019A26A}" type="presParOf" srcId="{15CE6A7A-AE02-4895-8BBF-F3DEA7C6FF32}" destId="{97B68641-F26D-40D7-B805-417B475547E5}" srcOrd="2" destOrd="0" presId="urn:microsoft.com/office/officeart/2005/8/layout/lProcess2"/>
    <dgm:cxn modelId="{AC31AA14-F0DB-4CD7-BD99-8B80622A41D5}" type="presParOf" srcId="{97B68641-F26D-40D7-B805-417B475547E5}" destId="{1FC06ADD-19F6-44FD-B6BA-DB9DA3AF4840}" srcOrd="0" destOrd="0" presId="urn:microsoft.com/office/officeart/2005/8/layout/lProcess2"/>
    <dgm:cxn modelId="{3880E79C-4559-447F-A250-942A9031A50A}" type="presParOf" srcId="{97B68641-F26D-40D7-B805-417B475547E5}" destId="{5AC607F3-48D4-4C5A-BAEC-06D81069DDEC}" srcOrd="1" destOrd="0" presId="urn:microsoft.com/office/officeart/2005/8/layout/lProcess2"/>
    <dgm:cxn modelId="{A916BD10-4AB2-4314-8057-90BFC0776C72}" type="presParOf" srcId="{97B68641-F26D-40D7-B805-417B475547E5}" destId="{F2D0E699-612A-4863-A784-035C5235C93F}" srcOrd="2" destOrd="0" presId="urn:microsoft.com/office/officeart/2005/8/layout/lProcess2"/>
    <dgm:cxn modelId="{BCA99621-56BD-4F71-9F7B-6AB4EBD01E3D}" type="presParOf" srcId="{F2D0E699-612A-4863-A784-035C5235C93F}" destId="{89211255-53FB-42A9-8E0B-0CB34CA83CFB}" srcOrd="0" destOrd="0" presId="urn:microsoft.com/office/officeart/2005/8/layout/lProcess2"/>
    <dgm:cxn modelId="{B68FE3D4-9E2C-47D8-B632-B7FEFA608339}" type="presParOf" srcId="{89211255-53FB-42A9-8E0B-0CB34CA83CFB}" destId="{F2CA0626-F319-422B-B793-A86B15EB5C53}" srcOrd="0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A569D5D-474E-4E78-A6DC-EA7131E83401}" type="doc">
      <dgm:prSet loTypeId="urn:microsoft.com/office/officeart/2009/layout/CircleArrow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923CF91-248F-408E-A05D-48549D9E6710}">
      <dgm:prSet phldrT="[Text]" custT="1"/>
      <dgm:spPr/>
      <dgm:t>
        <a:bodyPr/>
        <a:lstStyle/>
        <a:p>
          <a:r>
            <a:rPr lang="en-US" sz="2800" b="1" dirty="0" smtClean="0"/>
            <a:t>$32 million </a:t>
          </a:r>
          <a:endParaRPr lang="en-US" sz="2800" b="1" dirty="0"/>
        </a:p>
      </dgm:t>
    </dgm:pt>
    <dgm:pt modelId="{3D21F808-5336-426F-92BB-3805D57A7816}" type="parTrans" cxnId="{8437F7C6-8380-47BB-A96D-C9CC1FC2A764}">
      <dgm:prSet/>
      <dgm:spPr/>
      <dgm:t>
        <a:bodyPr/>
        <a:lstStyle/>
        <a:p>
          <a:endParaRPr lang="en-US"/>
        </a:p>
      </dgm:t>
    </dgm:pt>
    <dgm:pt modelId="{0892B0B3-540C-46E0-9D02-AF963F963557}" type="sibTrans" cxnId="{8437F7C6-8380-47BB-A96D-C9CC1FC2A764}">
      <dgm:prSet/>
      <dgm:spPr/>
      <dgm:t>
        <a:bodyPr/>
        <a:lstStyle/>
        <a:p>
          <a:endParaRPr lang="en-US"/>
        </a:p>
      </dgm:t>
    </dgm:pt>
    <dgm:pt modelId="{6869E42B-2DEB-4C4C-8B21-537D8D846F29}">
      <dgm:prSet phldrT="[Text]" custT="1"/>
      <dgm:spPr/>
      <dgm:t>
        <a:bodyPr/>
        <a:lstStyle/>
        <a:p>
          <a:r>
            <a:rPr lang="en-US" sz="2800" b="1" dirty="0" smtClean="0"/>
            <a:t>39 Grantees</a:t>
          </a:r>
          <a:endParaRPr lang="en-US" sz="2800" b="1" dirty="0"/>
        </a:p>
      </dgm:t>
    </dgm:pt>
    <dgm:pt modelId="{353CDBD9-6828-47F7-8C7E-FF0F0087F28A}" type="parTrans" cxnId="{1A24FA78-EF8F-41C8-89AD-8B1D1F30629E}">
      <dgm:prSet/>
      <dgm:spPr/>
      <dgm:t>
        <a:bodyPr/>
        <a:lstStyle/>
        <a:p>
          <a:endParaRPr lang="en-US"/>
        </a:p>
      </dgm:t>
    </dgm:pt>
    <dgm:pt modelId="{68820467-FF2C-407B-A740-4CA481D66E2A}" type="sibTrans" cxnId="{1A24FA78-EF8F-41C8-89AD-8B1D1F30629E}">
      <dgm:prSet/>
      <dgm:spPr/>
      <dgm:t>
        <a:bodyPr/>
        <a:lstStyle/>
        <a:p>
          <a:endParaRPr lang="en-US"/>
        </a:p>
      </dgm:t>
    </dgm:pt>
    <dgm:pt modelId="{F2CA61AF-914B-4613-922B-A0DD49AC03C3}">
      <dgm:prSet phldrT="[Text]" custT="1"/>
      <dgm:spPr/>
      <dgm:t>
        <a:bodyPr/>
        <a:lstStyle/>
        <a:p>
          <a:r>
            <a:rPr lang="en-US" sz="2800" b="1" dirty="0" smtClean="0"/>
            <a:t>14 Continuum of Care</a:t>
          </a:r>
          <a:endParaRPr lang="en-US" sz="2800" b="1" dirty="0"/>
        </a:p>
      </dgm:t>
    </dgm:pt>
    <dgm:pt modelId="{6F275396-0097-40C7-9FCB-649AFDEBF416}" type="parTrans" cxnId="{7616C8A9-9024-4DE0-8607-87EC81CC476D}">
      <dgm:prSet/>
      <dgm:spPr/>
      <dgm:t>
        <a:bodyPr/>
        <a:lstStyle/>
        <a:p>
          <a:endParaRPr lang="en-US"/>
        </a:p>
      </dgm:t>
    </dgm:pt>
    <dgm:pt modelId="{48A656DE-4EB4-43B2-85BA-739267759DD8}" type="sibTrans" cxnId="{7616C8A9-9024-4DE0-8607-87EC81CC476D}">
      <dgm:prSet/>
      <dgm:spPr/>
      <dgm:t>
        <a:bodyPr/>
        <a:lstStyle/>
        <a:p>
          <a:endParaRPr lang="en-US"/>
        </a:p>
      </dgm:t>
    </dgm:pt>
    <dgm:pt modelId="{E2E4AF99-9728-4A34-8DE0-30EA726CE5EA}" type="pres">
      <dgm:prSet presAssocID="{CA569D5D-474E-4E78-A6DC-EA7131E83401}" presName="Name0" presStyleCnt="0">
        <dgm:presLayoutVars>
          <dgm:chMax val="7"/>
          <dgm:chPref val="7"/>
          <dgm:dir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82EE53D3-4208-420B-8936-8E22BC182B2B}" type="pres">
      <dgm:prSet presAssocID="{1923CF91-248F-408E-A05D-48549D9E6710}" presName="Accent1" presStyleCnt="0"/>
      <dgm:spPr/>
    </dgm:pt>
    <dgm:pt modelId="{F19BC679-1708-42F2-8D3A-0370379C4346}" type="pres">
      <dgm:prSet presAssocID="{1923CF91-248F-408E-A05D-48549D9E6710}" presName="Accent" presStyleLbl="node1" presStyleIdx="0" presStyleCnt="3"/>
      <dgm:spPr/>
    </dgm:pt>
    <dgm:pt modelId="{B8F98DAC-0EA7-4FC8-A7C8-069778FF8490}" type="pres">
      <dgm:prSet presAssocID="{1923CF91-248F-408E-A05D-48549D9E6710}" presName="Parent1" presStyleLbl="revTx" presStyleIdx="0" presStyleCnt="3" custScaleX="253761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4C5C682-E6DE-40B9-8BCD-EF01D62FF715}" type="pres">
      <dgm:prSet presAssocID="{6869E42B-2DEB-4C4C-8B21-537D8D846F29}" presName="Accent2" presStyleCnt="0"/>
      <dgm:spPr/>
    </dgm:pt>
    <dgm:pt modelId="{80D7271C-6700-4E18-8490-4351BA98143E}" type="pres">
      <dgm:prSet presAssocID="{6869E42B-2DEB-4C4C-8B21-537D8D846F29}" presName="Accent" presStyleLbl="node1" presStyleIdx="1" presStyleCnt="3"/>
      <dgm:spPr/>
    </dgm:pt>
    <dgm:pt modelId="{0F80668F-8C00-4946-87B4-A6C536E676C7}" type="pres">
      <dgm:prSet presAssocID="{6869E42B-2DEB-4C4C-8B21-537D8D846F29}" presName="Parent2" presStyleLbl="revTx" presStyleIdx="1" presStyleCnt="3" custFlipHor="1" custScaleX="21823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517C839-A540-4366-AAFF-107845B9070D}" type="pres">
      <dgm:prSet presAssocID="{F2CA61AF-914B-4613-922B-A0DD49AC03C3}" presName="Accent3" presStyleCnt="0"/>
      <dgm:spPr/>
    </dgm:pt>
    <dgm:pt modelId="{18AF4F0C-A834-454B-95C9-2C1E99CB4C6D}" type="pres">
      <dgm:prSet presAssocID="{F2CA61AF-914B-4613-922B-A0DD49AC03C3}" presName="Accent" presStyleLbl="node1" presStyleIdx="2" presStyleCnt="3"/>
      <dgm:spPr/>
    </dgm:pt>
    <dgm:pt modelId="{8905B8A2-1DF8-481C-9E14-0F1CA724544C}" type="pres">
      <dgm:prSet presAssocID="{F2CA61AF-914B-4613-922B-A0DD49AC03C3}" presName="Parent3" presStyleLbl="revTx" presStyleIdx="2" presStyleCnt="3" custScaleX="322592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A24FA78-EF8F-41C8-89AD-8B1D1F30629E}" srcId="{CA569D5D-474E-4E78-A6DC-EA7131E83401}" destId="{6869E42B-2DEB-4C4C-8B21-537D8D846F29}" srcOrd="1" destOrd="0" parTransId="{353CDBD9-6828-47F7-8C7E-FF0F0087F28A}" sibTransId="{68820467-FF2C-407B-A740-4CA481D66E2A}"/>
    <dgm:cxn modelId="{9D00A901-6B83-46E5-8499-1BF5FC6A92D8}" type="presOf" srcId="{CA569D5D-474E-4E78-A6DC-EA7131E83401}" destId="{E2E4AF99-9728-4A34-8DE0-30EA726CE5EA}" srcOrd="0" destOrd="0" presId="urn:microsoft.com/office/officeart/2009/layout/CircleArrowProcess"/>
    <dgm:cxn modelId="{DBBDC232-0524-45B6-A952-DB767538DE77}" type="presOf" srcId="{F2CA61AF-914B-4613-922B-A0DD49AC03C3}" destId="{8905B8A2-1DF8-481C-9E14-0F1CA724544C}" srcOrd="0" destOrd="0" presId="urn:microsoft.com/office/officeart/2009/layout/CircleArrowProcess"/>
    <dgm:cxn modelId="{707530F6-94F1-4C2C-B2E8-5BE5E8C426F6}" type="presOf" srcId="{6869E42B-2DEB-4C4C-8B21-537D8D846F29}" destId="{0F80668F-8C00-4946-87B4-A6C536E676C7}" srcOrd="0" destOrd="0" presId="urn:microsoft.com/office/officeart/2009/layout/CircleArrowProcess"/>
    <dgm:cxn modelId="{8437F7C6-8380-47BB-A96D-C9CC1FC2A764}" srcId="{CA569D5D-474E-4E78-A6DC-EA7131E83401}" destId="{1923CF91-248F-408E-A05D-48549D9E6710}" srcOrd="0" destOrd="0" parTransId="{3D21F808-5336-426F-92BB-3805D57A7816}" sibTransId="{0892B0B3-540C-46E0-9D02-AF963F963557}"/>
    <dgm:cxn modelId="{587D97D3-5E4F-4A05-A7F0-222A121384C4}" type="presOf" srcId="{1923CF91-248F-408E-A05D-48549D9E6710}" destId="{B8F98DAC-0EA7-4FC8-A7C8-069778FF8490}" srcOrd="0" destOrd="0" presId="urn:microsoft.com/office/officeart/2009/layout/CircleArrowProcess"/>
    <dgm:cxn modelId="{7616C8A9-9024-4DE0-8607-87EC81CC476D}" srcId="{CA569D5D-474E-4E78-A6DC-EA7131E83401}" destId="{F2CA61AF-914B-4613-922B-A0DD49AC03C3}" srcOrd="2" destOrd="0" parTransId="{6F275396-0097-40C7-9FCB-649AFDEBF416}" sibTransId="{48A656DE-4EB4-43B2-85BA-739267759DD8}"/>
    <dgm:cxn modelId="{29F1A80C-F7C7-4748-A08D-A205B19A37CE}" type="presParOf" srcId="{E2E4AF99-9728-4A34-8DE0-30EA726CE5EA}" destId="{82EE53D3-4208-420B-8936-8E22BC182B2B}" srcOrd="0" destOrd="0" presId="urn:microsoft.com/office/officeart/2009/layout/CircleArrowProcess"/>
    <dgm:cxn modelId="{8E7BE1BE-5398-416F-A117-035D165F0A7C}" type="presParOf" srcId="{82EE53D3-4208-420B-8936-8E22BC182B2B}" destId="{F19BC679-1708-42F2-8D3A-0370379C4346}" srcOrd="0" destOrd="0" presId="urn:microsoft.com/office/officeart/2009/layout/CircleArrowProcess"/>
    <dgm:cxn modelId="{BE025354-A663-4936-BA52-F25272141BDF}" type="presParOf" srcId="{E2E4AF99-9728-4A34-8DE0-30EA726CE5EA}" destId="{B8F98DAC-0EA7-4FC8-A7C8-069778FF8490}" srcOrd="1" destOrd="0" presId="urn:microsoft.com/office/officeart/2009/layout/CircleArrowProcess"/>
    <dgm:cxn modelId="{BE59D2FF-0281-4620-B86E-CA168F8A5C33}" type="presParOf" srcId="{E2E4AF99-9728-4A34-8DE0-30EA726CE5EA}" destId="{74C5C682-E6DE-40B9-8BCD-EF01D62FF715}" srcOrd="2" destOrd="0" presId="urn:microsoft.com/office/officeart/2009/layout/CircleArrowProcess"/>
    <dgm:cxn modelId="{FBA48805-1991-4554-A354-226C7C17392A}" type="presParOf" srcId="{74C5C682-E6DE-40B9-8BCD-EF01D62FF715}" destId="{80D7271C-6700-4E18-8490-4351BA98143E}" srcOrd="0" destOrd="0" presId="urn:microsoft.com/office/officeart/2009/layout/CircleArrowProcess"/>
    <dgm:cxn modelId="{A4F1B80D-903C-4EDC-B23C-883906C3FA5A}" type="presParOf" srcId="{E2E4AF99-9728-4A34-8DE0-30EA726CE5EA}" destId="{0F80668F-8C00-4946-87B4-A6C536E676C7}" srcOrd="3" destOrd="0" presId="urn:microsoft.com/office/officeart/2009/layout/CircleArrowProcess"/>
    <dgm:cxn modelId="{6A653F9C-C838-4E8F-944A-52A214603DA2}" type="presParOf" srcId="{E2E4AF99-9728-4A34-8DE0-30EA726CE5EA}" destId="{0517C839-A540-4366-AAFF-107845B9070D}" srcOrd="4" destOrd="0" presId="urn:microsoft.com/office/officeart/2009/layout/CircleArrowProcess"/>
    <dgm:cxn modelId="{DD18AC45-05D9-4FB5-9C27-B6E2662EB708}" type="presParOf" srcId="{0517C839-A540-4366-AAFF-107845B9070D}" destId="{18AF4F0C-A834-454B-95C9-2C1E99CB4C6D}" srcOrd="0" destOrd="0" presId="urn:microsoft.com/office/officeart/2009/layout/CircleArrowProcess"/>
    <dgm:cxn modelId="{F814F6B2-02F8-40FB-8A41-CD6DD442CA5E}" type="presParOf" srcId="{E2E4AF99-9728-4A34-8DE0-30EA726CE5EA}" destId="{8905B8A2-1DF8-481C-9E14-0F1CA724544C}" srcOrd="5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CEE967CE-788A-4B7B-BE2D-7F0E3177001A}" type="doc">
      <dgm:prSet loTypeId="urn:microsoft.com/office/officeart/2005/8/layout/StepDownProcess" loCatId="process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784E386E-F5C3-44E3-AA33-41EB4B422FBB}">
      <dgm:prSet phldrT="[Text]"/>
      <dgm:spPr>
        <a:xfrm>
          <a:off x="1676392" y="1981195"/>
          <a:ext cx="1968627" cy="1377975"/>
        </a:xfrm>
        <a:solidFill>
          <a:srgbClr val="336699"/>
        </a:solidFill>
        <a:ln w="25400" cap="flat" cmpd="sng" algn="ctr">
          <a:solidFill>
            <a:sysClr val="windowText" lastClr="000000"/>
          </a:solidFill>
          <a:prstDash val="solid"/>
        </a:ln>
        <a:effectLst/>
      </dgm:spPr>
      <dgm:t>
        <a:bodyPr/>
        <a:lstStyle/>
        <a:p>
          <a:r>
            <a:rPr lang="en-US" dirty="0" smtClean="0">
              <a:ln>
                <a:solidFill>
                  <a:sysClr val="window" lastClr="FFFFFF"/>
                </a:solidFill>
              </a:ln>
              <a:solidFill>
                <a:sysClr val="window" lastClr="FFFFFF"/>
              </a:solidFill>
              <a:latin typeface="Calibri"/>
              <a:ea typeface="+mn-ea"/>
              <a:cs typeface="+mn-cs"/>
            </a:rPr>
            <a:t>Align Existing Resources for RR</a:t>
          </a:r>
          <a:endParaRPr lang="en-US" dirty="0">
            <a:ln>
              <a:solidFill>
                <a:sysClr val="window" lastClr="FFFFFF"/>
              </a:solidFill>
            </a:ln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F52C87B3-66A5-4FA3-9EA4-ED85D8A0EC2A}" type="parTrans" cxnId="{3B616A74-F219-4305-8AF6-68E1FFC52D99}">
      <dgm:prSet/>
      <dgm:spPr/>
      <dgm:t>
        <a:bodyPr/>
        <a:lstStyle/>
        <a:p>
          <a:endParaRPr lang="en-US"/>
        </a:p>
      </dgm:t>
    </dgm:pt>
    <dgm:pt modelId="{A373ECDC-E0FA-49BA-946E-EFECFAA6423C}" type="sibTrans" cxnId="{3B616A74-F219-4305-8AF6-68E1FFC52D99}">
      <dgm:prSet/>
      <dgm:spPr/>
      <dgm:t>
        <a:bodyPr/>
        <a:lstStyle/>
        <a:p>
          <a:endParaRPr lang="en-US"/>
        </a:p>
      </dgm:t>
    </dgm:pt>
    <dgm:pt modelId="{AE2F759D-7860-4033-9CAB-8995F5B8F5C3}">
      <dgm:prSet phldrT="[Text]" custT="1"/>
      <dgm:spPr>
        <a:xfrm>
          <a:off x="4114799" y="1919492"/>
          <a:ext cx="3819734" cy="1582424"/>
        </a:xfrm>
        <a:noFill/>
        <a:ln>
          <a:noFill/>
        </a:ln>
        <a:effectLst/>
      </dgm:spPr>
      <dgm:t>
        <a:bodyPr/>
        <a:lstStyle/>
        <a:p>
          <a:r>
            <a:rPr lang="en-US" sz="3200" b="1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State ESG </a:t>
          </a:r>
          <a:endParaRPr lang="en-US" sz="3200" b="1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9306649C-C751-4EC1-BF8F-16DD0DD09B3A}" type="parTrans" cxnId="{219BA98B-A41E-430A-8108-52DE986D083A}">
      <dgm:prSet/>
      <dgm:spPr/>
      <dgm:t>
        <a:bodyPr/>
        <a:lstStyle/>
        <a:p>
          <a:endParaRPr lang="en-US"/>
        </a:p>
      </dgm:t>
    </dgm:pt>
    <dgm:pt modelId="{F3F1CE67-FA12-402E-9577-D9A4A101D7E1}" type="sibTrans" cxnId="{219BA98B-A41E-430A-8108-52DE986D083A}">
      <dgm:prSet/>
      <dgm:spPr/>
      <dgm:t>
        <a:bodyPr/>
        <a:lstStyle/>
        <a:p>
          <a:endParaRPr lang="en-US"/>
        </a:p>
      </dgm:t>
    </dgm:pt>
    <dgm:pt modelId="{0860D5ED-A241-4095-88D6-54A140AAF6C7}">
      <dgm:prSet phldrT="[Text]"/>
      <dgm:spPr>
        <a:xfrm>
          <a:off x="3420921" y="3554319"/>
          <a:ext cx="1968627" cy="1377975"/>
        </a:xfrm>
        <a:solidFill>
          <a:srgbClr val="655569"/>
        </a:solidFill>
        <a:ln w="25400" cap="flat" cmpd="sng" algn="ctr">
          <a:solidFill>
            <a:sysClr val="windowText" lastClr="000000"/>
          </a:solidFill>
          <a:prstDash val="solid"/>
        </a:ln>
        <a:effectLst/>
      </dgm:spPr>
      <dgm:t>
        <a:bodyPr/>
        <a:lstStyle/>
        <a:p>
          <a:r>
            <a:rPr lang="en-US" dirty="0" smtClean="0">
              <a:ln>
                <a:solidFill>
                  <a:sysClr val="window" lastClr="FFFFFF"/>
                </a:solidFill>
              </a:ln>
              <a:solidFill>
                <a:sysClr val="window" lastClr="FFFFFF"/>
              </a:solidFill>
              <a:latin typeface="Calibri"/>
              <a:ea typeface="+mn-ea"/>
              <a:cs typeface="+mn-cs"/>
            </a:rPr>
            <a:t>Allocate Future Resources</a:t>
          </a:r>
          <a:endParaRPr lang="en-US" dirty="0">
            <a:ln>
              <a:solidFill>
                <a:sysClr val="window" lastClr="FFFFFF"/>
              </a:solidFill>
            </a:ln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E1346442-D3BA-4F37-A2E1-632D6ECEE3EC}" type="parTrans" cxnId="{1FE61C1A-B8AC-49DA-B97F-767443532450}">
      <dgm:prSet/>
      <dgm:spPr/>
      <dgm:t>
        <a:bodyPr/>
        <a:lstStyle/>
        <a:p>
          <a:endParaRPr lang="en-US"/>
        </a:p>
      </dgm:t>
    </dgm:pt>
    <dgm:pt modelId="{D46F5153-3AC7-441E-BCEE-7D1492DE71C7}" type="sibTrans" cxnId="{1FE61C1A-B8AC-49DA-B97F-767443532450}">
      <dgm:prSet/>
      <dgm:spPr/>
      <dgm:t>
        <a:bodyPr/>
        <a:lstStyle/>
        <a:p>
          <a:endParaRPr lang="en-US"/>
        </a:p>
      </dgm:t>
    </dgm:pt>
    <dgm:pt modelId="{759B3488-12BB-4458-B862-A45E718B2F23}">
      <dgm:prSet phldrT="[Text]" custT="1"/>
      <dgm:spPr>
        <a:xfrm>
          <a:off x="5459598" y="3718996"/>
          <a:ext cx="3227201" cy="1233311"/>
        </a:xfrm>
        <a:noFill/>
        <a:ln>
          <a:noFill/>
        </a:ln>
        <a:effectLst/>
      </dgm:spPr>
      <dgm:t>
        <a:bodyPr/>
        <a:lstStyle/>
        <a:p>
          <a:r>
            <a:rPr lang="en-US" sz="3200" b="1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Invest in Rapid Re-Housing</a:t>
          </a:r>
          <a:endParaRPr lang="en-US" sz="3200" b="1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D33D7179-60D6-428C-9DB9-E46A49E2CE5E}" type="parTrans" cxnId="{33B9B78D-10CC-43C3-9D22-C883413F49B9}">
      <dgm:prSet/>
      <dgm:spPr/>
      <dgm:t>
        <a:bodyPr/>
        <a:lstStyle/>
        <a:p>
          <a:endParaRPr lang="en-US"/>
        </a:p>
      </dgm:t>
    </dgm:pt>
    <dgm:pt modelId="{29BBF8FA-9F19-47ED-961E-D21122625AA3}" type="sibTrans" cxnId="{33B9B78D-10CC-43C3-9D22-C883413F49B9}">
      <dgm:prSet/>
      <dgm:spPr/>
      <dgm:t>
        <a:bodyPr/>
        <a:lstStyle/>
        <a:p>
          <a:endParaRPr lang="en-US"/>
        </a:p>
      </dgm:t>
    </dgm:pt>
    <dgm:pt modelId="{FE6E6C1A-BB4B-4FFE-89D5-58E961CA0D3C}">
      <dgm:prSet phldrT="[Text]" custT="1"/>
      <dgm:spPr>
        <a:xfrm>
          <a:off x="2329680" y="328330"/>
          <a:ext cx="3748202" cy="1514965"/>
        </a:xfrm>
        <a:noFill/>
        <a:ln>
          <a:noFill/>
        </a:ln>
        <a:effectLst/>
      </dgm:spPr>
      <dgm:t>
        <a:bodyPr/>
        <a:lstStyle/>
        <a:p>
          <a:endParaRPr lang="en-US" sz="2400" b="1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59768DC1-F91C-4AE6-98B2-5F0607BB756A}" type="parTrans" cxnId="{7F240BB6-7C2B-4D93-B728-8D3A0B5F00F0}">
      <dgm:prSet/>
      <dgm:spPr/>
      <dgm:t>
        <a:bodyPr/>
        <a:lstStyle/>
        <a:p>
          <a:endParaRPr lang="en-US"/>
        </a:p>
      </dgm:t>
    </dgm:pt>
    <dgm:pt modelId="{B59F7F01-5617-4967-B5D2-C55789685EE6}" type="sibTrans" cxnId="{7F240BB6-7C2B-4D93-B728-8D3A0B5F00F0}">
      <dgm:prSet/>
      <dgm:spPr/>
      <dgm:t>
        <a:bodyPr/>
        <a:lstStyle/>
        <a:p>
          <a:endParaRPr lang="en-US"/>
        </a:p>
      </dgm:t>
    </dgm:pt>
    <dgm:pt modelId="{3798C98F-78C7-4E1F-92AF-BA4576DE2778}">
      <dgm:prSet phldrT="[Text]" custT="1"/>
      <dgm:spPr>
        <a:xfrm>
          <a:off x="4114799" y="1919492"/>
          <a:ext cx="3819734" cy="1582424"/>
        </a:xfrm>
        <a:noFill/>
        <a:ln>
          <a:noFill/>
        </a:ln>
        <a:effectLst/>
      </dgm:spPr>
      <dgm:t>
        <a:bodyPr/>
        <a:lstStyle/>
        <a:p>
          <a:r>
            <a:rPr lang="en-US" sz="3200" b="1" dirty="0" err="1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CalWorks</a:t>
          </a:r>
          <a:endParaRPr lang="en-US" sz="3200" b="1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A45DB618-8B91-47D9-AD9A-078122E41AF6}" type="parTrans" cxnId="{616ED9F4-B3DE-4B88-8258-B4FA03CC3DDA}">
      <dgm:prSet/>
      <dgm:spPr/>
      <dgm:t>
        <a:bodyPr/>
        <a:lstStyle/>
        <a:p>
          <a:endParaRPr lang="en-US"/>
        </a:p>
      </dgm:t>
    </dgm:pt>
    <dgm:pt modelId="{F8A00F4D-8F62-4A51-B978-C09CE68314DE}" type="sibTrans" cxnId="{616ED9F4-B3DE-4B88-8258-B4FA03CC3DDA}">
      <dgm:prSet/>
      <dgm:spPr/>
      <dgm:t>
        <a:bodyPr/>
        <a:lstStyle/>
        <a:p>
          <a:endParaRPr lang="en-US"/>
        </a:p>
      </dgm:t>
    </dgm:pt>
    <dgm:pt modelId="{AB7644C6-1AF6-4461-B26C-87A40F296048}">
      <dgm:prSet phldrT="[Text]" custT="1"/>
      <dgm:spPr>
        <a:xfrm>
          <a:off x="5459598" y="3718996"/>
          <a:ext cx="3227201" cy="1233311"/>
        </a:xfrm>
        <a:noFill/>
        <a:ln>
          <a:noFill/>
        </a:ln>
        <a:effectLst/>
      </dgm:spPr>
      <dgm:t>
        <a:bodyPr/>
        <a:lstStyle/>
        <a:p>
          <a:r>
            <a:rPr lang="en-US" sz="3200" b="1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Build Continua and RR capacity</a:t>
          </a:r>
          <a:endParaRPr lang="en-US" sz="3200" b="1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14654CFA-CFB4-4D84-8A43-C7ACFC89E49A}" type="parTrans" cxnId="{5C21B9C2-B5BE-44A2-850C-352E2527D8C3}">
      <dgm:prSet/>
      <dgm:spPr/>
      <dgm:t>
        <a:bodyPr/>
        <a:lstStyle/>
        <a:p>
          <a:endParaRPr lang="en-US"/>
        </a:p>
      </dgm:t>
    </dgm:pt>
    <dgm:pt modelId="{1CFA0B04-B13A-43A7-8CB4-D0EB00B0D517}" type="sibTrans" cxnId="{5C21B9C2-B5BE-44A2-850C-352E2527D8C3}">
      <dgm:prSet/>
      <dgm:spPr/>
      <dgm:t>
        <a:bodyPr/>
        <a:lstStyle/>
        <a:p>
          <a:endParaRPr lang="en-US"/>
        </a:p>
      </dgm:t>
    </dgm:pt>
    <dgm:pt modelId="{F906DA14-2454-4B84-959D-750607F0C575}" type="pres">
      <dgm:prSet presAssocID="{CEE967CE-788A-4B7B-BE2D-7F0E3177001A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D5B58776-9A82-44DB-B8B4-3769FB33E71F}" type="pres">
      <dgm:prSet presAssocID="{FE6E6C1A-BB4B-4FFE-89D5-58E961CA0D3C}" presName="composite" presStyleCnt="0"/>
      <dgm:spPr/>
    </dgm:pt>
    <dgm:pt modelId="{7B057E16-5AA6-440E-A417-75261FDAD239}" type="pres">
      <dgm:prSet presAssocID="{FE6E6C1A-BB4B-4FFE-89D5-58E961CA0D3C}" presName="bentUpArrow1" presStyleLbl="alignImgPlace1" presStyleIdx="0" presStyleCnt="2" custLinFactX="53452" custLinFactNeighborX="100000" custLinFactNeighborY="-53511"/>
      <dgm:spPr/>
    </dgm:pt>
    <dgm:pt modelId="{79F2F7C3-3130-4378-BD89-4CD69106A96F}" type="pres">
      <dgm:prSet presAssocID="{FE6E6C1A-BB4B-4FFE-89D5-58E961CA0D3C}" presName="ParentText" presStyleLbl="node1" presStyleIdx="0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F654473-A85A-40CD-A2C4-FC0531B41326}" type="pres">
      <dgm:prSet presAssocID="{FE6E6C1A-BB4B-4FFE-89D5-58E961CA0D3C}" presName="ChildText" presStyleLbl="revTx" presStyleIdx="0" presStyleCnt="3">
        <dgm:presLayoutVars>
          <dgm:chMax val="0"/>
          <dgm:chPref val="0"/>
          <dgm:bulletEnabled val="1"/>
        </dgm:presLayoutVars>
      </dgm:prSet>
      <dgm:spPr/>
    </dgm:pt>
    <dgm:pt modelId="{72C64F2C-533E-4E65-8165-EC4F85DAA9CE}" type="pres">
      <dgm:prSet presAssocID="{B59F7F01-5617-4967-B5D2-C55789685EE6}" presName="sibTrans" presStyleCnt="0"/>
      <dgm:spPr/>
    </dgm:pt>
    <dgm:pt modelId="{8134644D-6326-48E1-87E9-81BC49A4ABFD}" type="pres">
      <dgm:prSet presAssocID="{784E386E-F5C3-44E3-AA33-41EB4B422FBB}" presName="composite" presStyleCnt="0"/>
      <dgm:spPr/>
    </dgm:pt>
    <dgm:pt modelId="{3C704061-96D9-40CE-940F-ECE9C5DBB65F}" type="pres">
      <dgm:prSet presAssocID="{784E386E-F5C3-44E3-AA33-41EB4B422FBB}" presName="bentUpArrow1" presStyleLbl="alignImgPlace1" presStyleIdx="1" presStyleCnt="2" custLinFactNeighborX="25581" custLinFactNeighborY="-8573"/>
      <dgm:spPr>
        <a:xfrm rot="5400000">
          <a:off x="2119644" y="3460867"/>
          <a:ext cx="1169427" cy="1331351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rgbClr val="4F81BD">
            <a:lumMod val="60000"/>
            <a:lumOff val="4000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endParaRPr lang="en-US"/>
        </a:p>
      </dgm:t>
    </dgm:pt>
    <dgm:pt modelId="{EC174AE3-B8E1-45BF-B29C-88E226955169}" type="pres">
      <dgm:prSet presAssocID="{784E386E-F5C3-44E3-AA33-41EB4B422FBB}" presName="ParentText" presStyleLbl="node1" presStyleIdx="1" presStyleCnt="3" custScaleX="121398" custScaleY="113983" custLinFactNeighborX="-81626" custLinFactNeighborY="-78652">
        <dgm:presLayoutVars>
          <dgm:chMax val="1"/>
          <dgm:chPref val="1"/>
          <dgm:bulletEnabled val="1"/>
        </dgm:presLayoutVars>
      </dgm:prSet>
      <dgm:spPr>
        <a:prstGeom prst="roundRect">
          <a:avLst>
            <a:gd name="adj" fmla="val 16670"/>
          </a:avLst>
        </a:prstGeom>
      </dgm:spPr>
      <dgm:t>
        <a:bodyPr/>
        <a:lstStyle/>
        <a:p>
          <a:endParaRPr lang="en-US"/>
        </a:p>
      </dgm:t>
    </dgm:pt>
    <dgm:pt modelId="{8D14DF81-90C6-41C0-B829-65B5E632DFC3}" type="pres">
      <dgm:prSet presAssocID="{784E386E-F5C3-44E3-AA33-41EB4B422FBB}" presName="ChildText" presStyleLbl="revTx" presStyleIdx="1" presStyleCnt="3" custScaleX="266780" custScaleY="142082" custLinFactY="-3575" custLinFactNeighborX="76716" custLinFactNeighborY="-100000">
        <dgm:presLayoutVars>
          <dgm:chMax val="0"/>
          <dgm:chPref val="0"/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B6D6735B-0B21-4DBD-AFDF-F9929EA4CD5E}" type="pres">
      <dgm:prSet presAssocID="{A373ECDC-E0FA-49BA-946E-EFECFAA6423C}" presName="sibTrans" presStyleCnt="0"/>
      <dgm:spPr/>
    </dgm:pt>
    <dgm:pt modelId="{9258D817-D506-4B5D-9236-160B5D328852}" type="pres">
      <dgm:prSet presAssocID="{0860D5ED-A241-4095-88D6-54A140AAF6C7}" presName="composite" presStyleCnt="0"/>
      <dgm:spPr/>
    </dgm:pt>
    <dgm:pt modelId="{B2CA2358-3B2E-447A-A4AF-77D578895B3D}" type="pres">
      <dgm:prSet presAssocID="{0860D5ED-A241-4095-88D6-54A140AAF6C7}" presName="ParentText" presStyleLbl="node1" presStyleIdx="2" presStyleCnt="3" custScaleX="121398" custScaleY="120380" custLinFactX="-60971" custLinFactNeighborX="-100000" custLinFactNeighborY="-48286">
        <dgm:presLayoutVars>
          <dgm:chMax val="1"/>
          <dgm:chPref val="1"/>
          <dgm:bulletEnabled val="1"/>
        </dgm:presLayoutVars>
      </dgm:prSet>
      <dgm:spPr>
        <a:prstGeom prst="roundRect">
          <a:avLst>
            <a:gd name="adj" fmla="val 16670"/>
          </a:avLst>
        </a:prstGeom>
      </dgm:spPr>
      <dgm:t>
        <a:bodyPr/>
        <a:lstStyle/>
        <a:p>
          <a:endParaRPr lang="en-US"/>
        </a:p>
      </dgm:t>
    </dgm:pt>
    <dgm:pt modelId="{9307F6DD-0A79-4DBB-ADC2-DBAB0F97F773}" type="pres">
      <dgm:prSet presAssocID="{0860D5ED-A241-4095-88D6-54A140AAF6C7}" presName="FinalChildText" presStyleLbl="revTx" presStyleIdx="2" presStyleCnt="3" custScaleX="225396" custScaleY="156619" custLinFactNeighborX="-53407" custLinFactNeighborY="-43233">
        <dgm:presLayoutVars>
          <dgm:chMax val="0"/>
          <dgm:chPref val="0"/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</dgm:ptLst>
  <dgm:cxnLst>
    <dgm:cxn modelId="{6EC9E595-15EF-4F1C-BE29-BF35B66A43D2}" type="presOf" srcId="{0860D5ED-A241-4095-88D6-54A140AAF6C7}" destId="{B2CA2358-3B2E-447A-A4AF-77D578895B3D}" srcOrd="0" destOrd="0" presId="urn:microsoft.com/office/officeart/2005/8/layout/StepDownProcess"/>
    <dgm:cxn modelId="{4967A348-FB52-4F9D-877C-29DB81B109D2}" type="presOf" srcId="{AE2F759D-7860-4033-9CAB-8995F5B8F5C3}" destId="{8D14DF81-90C6-41C0-B829-65B5E632DFC3}" srcOrd="0" destOrd="0" presId="urn:microsoft.com/office/officeart/2005/8/layout/StepDownProcess"/>
    <dgm:cxn modelId="{B17A5042-FB55-48DA-99AE-05BEFF3F34E4}" type="presOf" srcId="{759B3488-12BB-4458-B862-A45E718B2F23}" destId="{9307F6DD-0A79-4DBB-ADC2-DBAB0F97F773}" srcOrd="0" destOrd="0" presId="urn:microsoft.com/office/officeart/2005/8/layout/StepDownProcess"/>
    <dgm:cxn modelId="{7F240BB6-7C2B-4D93-B728-8D3A0B5F00F0}" srcId="{CEE967CE-788A-4B7B-BE2D-7F0E3177001A}" destId="{FE6E6C1A-BB4B-4FFE-89D5-58E961CA0D3C}" srcOrd="0" destOrd="0" parTransId="{59768DC1-F91C-4AE6-98B2-5F0607BB756A}" sibTransId="{B59F7F01-5617-4967-B5D2-C55789685EE6}"/>
    <dgm:cxn modelId="{F5019071-C504-4C81-B84B-DF146C1E8E3A}" type="presOf" srcId="{FE6E6C1A-BB4B-4FFE-89D5-58E961CA0D3C}" destId="{79F2F7C3-3130-4378-BD89-4CD69106A96F}" srcOrd="0" destOrd="0" presId="urn:microsoft.com/office/officeart/2005/8/layout/StepDownProcess"/>
    <dgm:cxn modelId="{33B9B78D-10CC-43C3-9D22-C883413F49B9}" srcId="{0860D5ED-A241-4095-88D6-54A140AAF6C7}" destId="{759B3488-12BB-4458-B862-A45E718B2F23}" srcOrd="0" destOrd="0" parTransId="{D33D7179-60D6-428C-9DB9-E46A49E2CE5E}" sibTransId="{29BBF8FA-9F19-47ED-961E-D21122625AA3}"/>
    <dgm:cxn modelId="{5C11C360-692A-4C47-A63D-E780B9E7388C}" type="presOf" srcId="{AB7644C6-1AF6-4461-B26C-87A40F296048}" destId="{9307F6DD-0A79-4DBB-ADC2-DBAB0F97F773}" srcOrd="0" destOrd="1" presId="urn:microsoft.com/office/officeart/2005/8/layout/StepDownProcess"/>
    <dgm:cxn modelId="{219BA98B-A41E-430A-8108-52DE986D083A}" srcId="{784E386E-F5C3-44E3-AA33-41EB4B422FBB}" destId="{AE2F759D-7860-4033-9CAB-8995F5B8F5C3}" srcOrd="0" destOrd="0" parTransId="{9306649C-C751-4EC1-BF8F-16DD0DD09B3A}" sibTransId="{F3F1CE67-FA12-402E-9577-D9A4A101D7E1}"/>
    <dgm:cxn modelId="{1BED4376-CD90-42CC-9A13-C3F699B60A23}" type="presOf" srcId="{784E386E-F5C3-44E3-AA33-41EB4B422FBB}" destId="{EC174AE3-B8E1-45BF-B29C-88E226955169}" srcOrd="0" destOrd="0" presId="urn:microsoft.com/office/officeart/2005/8/layout/StepDownProcess"/>
    <dgm:cxn modelId="{4FCC4DAF-3077-4FF8-A3AA-EA39D746010E}" type="presOf" srcId="{CEE967CE-788A-4B7B-BE2D-7F0E3177001A}" destId="{F906DA14-2454-4B84-959D-750607F0C575}" srcOrd="0" destOrd="0" presId="urn:microsoft.com/office/officeart/2005/8/layout/StepDownProcess"/>
    <dgm:cxn modelId="{616ED9F4-B3DE-4B88-8258-B4FA03CC3DDA}" srcId="{784E386E-F5C3-44E3-AA33-41EB4B422FBB}" destId="{3798C98F-78C7-4E1F-92AF-BA4576DE2778}" srcOrd="1" destOrd="0" parTransId="{A45DB618-8B91-47D9-AD9A-078122E41AF6}" sibTransId="{F8A00F4D-8F62-4A51-B978-C09CE68314DE}"/>
    <dgm:cxn modelId="{3B616A74-F219-4305-8AF6-68E1FFC52D99}" srcId="{CEE967CE-788A-4B7B-BE2D-7F0E3177001A}" destId="{784E386E-F5C3-44E3-AA33-41EB4B422FBB}" srcOrd="1" destOrd="0" parTransId="{F52C87B3-66A5-4FA3-9EA4-ED85D8A0EC2A}" sibTransId="{A373ECDC-E0FA-49BA-946E-EFECFAA6423C}"/>
    <dgm:cxn modelId="{5C21B9C2-B5BE-44A2-850C-352E2527D8C3}" srcId="{0860D5ED-A241-4095-88D6-54A140AAF6C7}" destId="{AB7644C6-1AF6-4461-B26C-87A40F296048}" srcOrd="1" destOrd="0" parTransId="{14654CFA-CFB4-4D84-8A43-C7ACFC89E49A}" sibTransId="{1CFA0B04-B13A-43A7-8CB4-D0EB00B0D517}"/>
    <dgm:cxn modelId="{F9C6BC9A-97F4-40B4-ACA6-054FF247FC28}" type="presOf" srcId="{3798C98F-78C7-4E1F-92AF-BA4576DE2778}" destId="{8D14DF81-90C6-41C0-B829-65B5E632DFC3}" srcOrd="0" destOrd="1" presId="urn:microsoft.com/office/officeart/2005/8/layout/StepDownProcess"/>
    <dgm:cxn modelId="{1FE61C1A-B8AC-49DA-B97F-767443532450}" srcId="{CEE967CE-788A-4B7B-BE2D-7F0E3177001A}" destId="{0860D5ED-A241-4095-88D6-54A140AAF6C7}" srcOrd="2" destOrd="0" parTransId="{E1346442-D3BA-4F37-A2E1-632D6ECEE3EC}" sibTransId="{D46F5153-3AC7-441E-BCEE-7D1492DE71C7}"/>
    <dgm:cxn modelId="{A02A6D14-72F4-42EC-B8D4-1AEA8A02ACD4}" type="presParOf" srcId="{F906DA14-2454-4B84-959D-750607F0C575}" destId="{D5B58776-9A82-44DB-B8B4-3769FB33E71F}" srcOrd="0" destOrd="0" presId="urn:microsoft.com/office/officeart/2005/8/layout/StepDownProcess"/>
    <dgm:cxn modelId="{1052843F-C468-455C-A8B0-D4323ACFA630}" type="presParOf" srcId="{D5B58776-9A82-44DB-B8B4-3769FB33E71F}" destId="{7B057E16-5AA6-440E-A417-75261FDAD239}" srcOrd="0" destOrd="0" presId="urn:microsoft.com/office/officeart/2005/8/layout/StepDownProcess"/>
    <dgm:cxn modelId="{A21E2D19-4772-46A1-9FF6-9B0A4237337E}" type="presParOf" srcId="{D5B58776-9A82-44DB-B8B4-3769FB33E71F}" destId="{79F2F7C3-3130-4378-BD89-4CD69106A96F}" srcOrd="1" destOrd="0" presId="urn:microsoft.com/office/officeart/2005/8/layout/StepDownProcess"/>
    <dgm:cxn modelId="{5D7BFB3B-CACA-4A96-8305-5CF0EB732F2A}" type="presParOf" srcId="{D5B58776-9A82-44DB-B8B4-3769FB33E71F}" destId="{CF654473-A85A-40CD-A2C4-FC0531B41326}" srcOrd="2" destOrd="0" presId="urn:microsoft.com/office/officeart/2005/8/layout/StepDownProcess"/>
    <dgm:cxn modelId="{97D8EA8E-A822-4EB0-A0CC-D11C80A5B27F}" type="presParOf" srcId="{F906DA14-2454-4B84-959D-750607F0C575}" destId="{72C64F2C-533E-4E65-8165-EC4F85DAA9CE}" srcOrd="1" destOrd="0" presId="urn:microsoft.com/office/officeart/2005/8/layout/StepDownProcess"/>
    <dgm:cxn modelId="{2D89C239-473A-484E-A8D1-2DB434D59E21}" type="presParOf" srcId="{F906DA14-2454-4B84-959D-750607F0C575}" destId="{8134644D-6326-48E1-87E9-81BC49A4ABFD}" srcOrd="2" destOrd="0" presId="urn:microsoft.com/office/officeart/2005/8/layout/StepDownProcess"/>
    <dgm:cxn modelId="{FD4C1A7D-DA8E-4872-B22C-BB47F056B4F4}" type="presParOf" srcId="{8134644D-6326-48E1-87E9-81BC49A4ABFD}" destId="{3C704061-96D9-40CE-940F-ECE9C5DBB65F}" srcOrd="0" destOrd="0" presId="urn:microsoft.com/office/officeart/2005/8/layout/StepDownProcess"/>
    <dgm:cxn modelId="{9EC68B21-9691-43E9-AF81-B4BB9D2A2CD6}" type="presParOf" srcId="{8134644D-6326-48E1-87E9-81BC49A4ABFD}" destId="{EC174AE3-B8E1-45BF-B29C-88E226955169}" srcOrd="1" destOrd="0" presId="urn:microsoft.com/office/officeart/2005/8/layout/StepDownProcess"/>
    <dgm:cxn modelId="{0F801B59-6663-47FA-9F42-8AEE83CB7683}" type="presParOf" srcId="{8134644D-6326-48E1-87E9-81BC49A4ABFD}" destId="{8D14DF81-90C6-41C0-B829-65B5E632DFC3}" srcOrd="2" destOrd="0" presId="urn:microsoft.com/office/officeart/2005/8/layout/StepDownProcess"/>
    <dgm:cxn modelId="{B4AE21BE-4E34-4647-AE3C-28F47F871701}" type="presParOf" srcId="{F906DA14-2454-4B84-959D-750607F0C575}" destId="{B6D6735B-0B21-4DBD-AFDF-F9929EA4CD5E}" srcOrd="3" destOrd="0" presId="urn:microsoft.com/office/officeart/2005/8/layout/StepDownProcess"/>
    <dgm:cxn modelId="{2D10AA14-2506-4834-8E0C-845E905F8A36}" type="presParOf" srcId="{F906DA14-2454-4B84-959D-750607F0C575}" destId="{9258D817-D506-4B5D-9236-160B5D328852}" srcOrd="4" destOrd="0" presId="urn:microsoft.com/office/officeart/2005/8/layout/StepDownProcess"/>
    <dgm:cxn modelId="{172C17A6-2B0A-4709-A8BA-11662A1B9178}" type="presParOf" srcId="{9258D817-D506-4B5D-9236-160B5D328852}" destId="{B2CA2358-3B2E-447A-A4AF-77D578895B3D}" srcOrd="0" destOrd="0" presId="urn:microsoft.com/office/officeart/2005/8/layout/StepDownProcess"/>
    <dgm:cxn modelId="{074A4557-AC31-49F0-8E55-F219F819AF13}" type="presParOf" srcId="{9258D817-D506-4B5D-9236-160B5D328852}" destId="{9307F6DD-0A79-4DBB-ADC2-DBAB0F97F773}" srcOrd="1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5E97D64-DFD9-485D-8E35-BA893760C3C8}">
      <dsp:nvSpPr>
        <dsp:cNvPr id="0" name=""/>
        <dsp:cNvSpPr/>
      </dsp:nvSpPr>
      <dsp:spPr>
        <a:xfrm>
          <a:off x="1279480" y="2209806"/>
          <a:ext cx="1447860" cy="1242818"/>
        </a:xfrm>
        <a:prstGeom prst="hexagon">
          <a:avLst>
            <a:gd name="adj" fmla="val 25000"/>
            <a:gd name="vf" fmla="val 115470"/>
          </a:avLst>
        </a:prstGeom>
        <a:solidFill>
          <a:srgbClr val="993366"/>
        </a:solid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22860" rIns="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Statewide</a:t>
          </a:r>
          <a:r>
            <a:rPr lang="en-US" sz="1800" kern="1200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 </a:t>
          </a:r>
          <a:r>
            <a:rPr lang="en-US" sz="1800" b="1" kern="1200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Interests</a:t>
          </a:r>
          <a:endParaRPr lang="en-US" sz="1800" b="1" kern="1200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1503703" y="2402275"/>
        <a:ext cx="999414" cy="857880"/>
      </dsp:txXfrm>
    </dsp:sp>
    <dsp:sp modelId="{60A6729A-B746-4E45-A50F-5B962DD11960}">
      <dsp:nvSpPr>
        <dsp:cNvPr id="0" name=""/>
        <dsp:cNvSpPr/>
      </dsp:nvSpPr>
      <dsp:spPr>
        <a:xfrm>
          <a:off x="1262475" y="2786187"/>
          <a:ext cx="168501" cy="145661"/>
        </a:xfrm>
        <a:prstGeom prst="hexagon">
          <a:avLst>
            <a:gd name="adj" fmla="val 25000"/>
            <a:gd name="vf" fmla="val 115470"/>
          </a:avLst>
        </a:prstGeom>
        <a:solidFill>
          <a:sysClr val="window" lastClr="FFFFFF"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392ED12-B644-445B-A5A7-2481204C75A1}">
      <dsp:nvSpPr>
        <dsp:cNvPr id="0" name=""/>
        <dsp:cNvSpPr/>
      </dsp:nvSpPr>
      <dsp:spPr>
        <a:xfrm>
          <a:off x="60278" y="1676400"/>
          <a:ext cx="1447860" cy="1242818"/>
        </a:xfrm>
        <a:prstGeom prst="hexagon">
          <a:avLst>
            <a:gd name="adj" fmla="val 25000"/>
            <a:gd name="vf" fmla="val 115470"/>
          </a:avLst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6000" r="-26000"/>
          </a:stretch>
        </a:blip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DC2A111-1B79-4E74-B553-CF46BA80CE17}">
      <dsp:nvSpPr>
        <dsp:cNvPr id="0" name=""/>
        <dsp:cNvSpPr/>
      </dsp:nvSpPr>
      <dsp:spPr>
        <a:xfrm>
          <a:off x="973616" y="2621261"/>
          <a:ext cx="168501" cy="145661"/>
        </a:xfrm>
        <a:prstGeom prst="hexagon">
          <a:avLst>
            <a:gd name="adj" fmla="val 25000"/>
            <a:gd name="vf" fmla="val 115470"/>
          </a:avLst>
        </a:prstGeom>
        <a:solidFill>
          <a:sysClr val="window" lastClr="FFFFFF"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3184AB1-559D-472A-8B93-DBCBB1429D9D}">
      <dsp:nvSpPr>
        <dsp:cNvPr id="0" name=""/>
        <dsp:cNvSpPr/>
      </dsp:nvSpPr>
      <dsp:spPr>
        <a:xfrm>
          <a:off x="2473186" y="1539610"/>
          <a:ext cx="1447860" cy="1242818"/>
        </a:xfrm>
        <a:prstGeom prst="hexagon">
          <a:avLst>
            <a:gd name="adj" fmla="val 25000"/>
            <a:gd name="vf" fmla="val 115470"/>
          </a:avLst>
        </a:prstGeom>
        <a:solidFill>
          <a:schemeClr val="accent2">
            <a:lumMod val="50000"/>
          </a:schemeClr>
        </a:solid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25400" rIns="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Housing &amp; Service Providers</a:t>
          </a:r>
          <a:endParaRPr lang="en-US" sz="2000" b="1" kern="1200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2697409" y="1732079"/>
        <a:ext cx="999414" cy="857880"/>
      </dsp:txXfrm>
    </dsp:sp>
    <dsp:sp modelId="{8045BAD6-B6CC-481F-8DF0-49B512E720CD}">
      <dsp:nvSpPr>
        <dsp:cNvPr id="0" name=""/>
        <dsp:cNvSpPr/>
      </dsp:nvSpPr>
      <dsp:spPr>
        <a:xfrm>
          <a:off x="3469928" y="2614683"/>
          <a:ext cx="168501" cy="145661"/>
        </a:xfrm>
        <a:prstGeom prst="hexagon">
          <a:avLst>
            <a:gd name="adj" fmla="val 25000"/>
            <a:gd name="vf" fmla="val 115470"/>
          </a:avLst>
        </a:prstGeom>
        <a:solidFill>
          <a:sysClr val="window" lastClr="FFFFFF"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EA828A2-1AAB-4A88-AFAB-A23987FB00AE}">
      <dsp:nvSpPr>
        <dsp:cNvPr id="0" name=""/>
        <dsp:cNvSpPr/>
      </dsp:nvSpPr>
      <dsp:spPr>
        <a:xfrm>
          <a:off x="3743232" y="2295175"/>
          <a:ext cx="1447860" cy="1242818"/>
        </a:xfrm>
        <a:prstGeom prst="hexagon">
          <a:avLst>
            <a:gd name="adj" fmla="val 25000"/>
            <a:gd name="vf" fmla="val 115470"/>
          </a:avLst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9000" r="-9000"/>
          </a:stretch>
        </a:blip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518443F-35C3-42DF-885C-4936A06BE986}">
      <dsp:nvSpPr>
        <dsp:cNvPr id="0" name=""/>
        <dsp:cNvSpPr/>
      </dsp:nvSpPr>
      <dsp:spPr>
        <a:xfrm>
          <a:off x="3754329" y="2781018"/>
          <a:ext cx="168501" cy="145661"/>
        </a:xfrm>
        <a:prstGeom prst="hexagon">
          <a:avLst>
            <a:gd name="adj" fmla="val 25000"/>
            <a:gd name="vf" fmla="val 115470"/>
          </a:avLst>
        </a:prstGeom>
        <a:solidFill>
          <a:sysClr val="window" lastClr="FFFFFF"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DA33980-7D5E-4373-A767-92BE49B8219D}">
      <dsp:nvSpPr>
        <dsp:cNvPr id="0" name=""/>
        <dsp:cNvSpPr/>
      </dsp:nvSpPr>
      <dsp:spPr>
        <a:xfrm>
          <a:off x="1175994" y="856412"/>
          <a:ext cx="1551281" cy="1242818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22860" rIns="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Federal Agencies</a:t>
          </a:r>
          <a:endParaRPr lang="en-US" sz="1800" b="1" kern="1200" dirty="0"/>
        </a:p>
      </dsp:txBody>
      <dsp:txXfrm>
        <a:off x="1408836" y="1042954"/>
        <a:ext cx="1085597" cy="869734"/>
      </dsp:txXfrm>
    </dsp:sp>
    <dsp:sp modelId="{CE9538F7-E8FB-4BB4-AEF9-C698815437AE}">
      <dsp:nvSpPr>
        <dsp:cNvPr id="0" name=""/>
        <dsp:cNvSpPr/>
      </dsp:nvSpPr>
      <dsp:spPr>
        <a:xfrm>
          <a:off x="2212856" y="873328"/>
          <a:ext cx="168501" cy="145661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FE1341F-C9B4-49B9-BD12-6F689E9482EF}">
      <dsp:nvSpPr>
        <dsp:cNvPr id="0" name=""/>
        <dsp:cNvSpPr/>
      </dsp:nvSpPr>
      <dsp:spPr>
        <a:xfrm>
          <a:off x="2473186" y="165227"/>
          <a:ext cx="1447860" cy="1242818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15D5FF3-C5EA-4A55-848C-D6B27BBBBA4B}">
      <dsp:nvSpPr>
        <dsp:cNvPr id="0" name=""/>
        <dsp:cNvSpPr/>
      </dsp:nvSpPr>
      <dsp:spPr>
        <a:xfrm>
          <a:off x="2515089" y="715920"/>
          <a:ext cx="168501" cy="145661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3FEFC8B-694C-4364-A58A-8C6C4300678A}">
      <dsp:nvSpPr>
        <dsp:cNvPr id="0" name=""/>
        <dsp:cNvSpPr/>
      </dsp:nvSpPr>
      <dsp:spPr>
        <a:xfrm>
          <a:off x="3678295" y="877604"/>
          <a:ext cx="1536527" cy="1242818"/>
        </a:xfrm>
        <a:prstGeom prst="hexagon">
          <a:avLst>
            <a:gd name="adj" fmla="val 25000"/>
            <a:gd name="vf" fmla="val 115470"/>
          </a:avLst>
        </a:prstGeom>
        <a:solidFill>
          <a:srgbClr val="504785"/>
        </a:solid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25400" rIns="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Localities</a:t>
          </a:r>
          <a:endParaRPr lang="en-US" sz="2000" b="1" kern="1200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3909907" y="1064943"/>
        <a:ext cx="1073303" cy="868140"/>
      </dsp:txXfrm>
    </dsp:sp>
    <dsp:sp modelId="{8AA1AF7B-59C8-49A6-B94A-41C55604F0D8}">
      <dsp:nvSpPr>
        <dsp:cNvPr id="0" name=""/>
        <dsp:cNvSpPr/>
      </dsp:nvSpPr>
      <dsp:spPr>
        <a:xfrm>
          <a:off x="4971281" y="1404286"/>
          <a:ext cx="168501" cy="145661"/>
        </a:xfrm>
        <a:prstGeom prst="hexagon">
          <a:avLst>
            <a:gd name="adj" fmla="val 25000"/>
            <a:gd name="vf" fmla="val 115470"/>
          </a:avLst>
        </a:prstGeom>
        <a:solidFill>
          <a:sysClr val="window" lastClr="FFFFFF"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6805240-C390-4A2F-92BF-A4FA341A86CE}">
      <dsp:nvSpPr>
        <dsp:cNvPr id="0" name=""/>
        <dsp:cNvSpPr/>
      </dsp:nvSpPr>
      <dsp:spPr>
        <a:xfrm>
          <a:off x="4965040" y="1552296"/>
          <a:ext cx="1447860" cy="1242818"/>
        </a:xfrm>
        <a:prstGeom prst="hexagon">
          <a:avLst>
            <a:gd name="adj" fmla="val 25000"/>
            <a:gd name="vf" fmla="val 115470"/>
          </a:avLst>
        </a:prstGeom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7000" r="-7000"/>
          </a:stretch>
        </a:blip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E83E41A-0FB8-47F6-9C9E-3D76658D7259}">
      <dsp:nvSpPr>
        <dsp:cNvPr id="0" name=""/>
        <dsp:cNvSpPr/>
      </dsp:nvSpPr>
      <dsp:spPr>
        <a:xfrm>
          <a:off x="5246767" y="1574850"/>
          <a:ext cx="168501" cy="145661"/>
        </a:xfrm>
        <a:prstGeom prst="hexagon">
          <a:avLst>
            <a:gd name="adj" fmla="val 25000"/>
            <a:gd name="vf" fmla="val 115470"/>
          </a:avLst>
        </a:prstGeom>
        <a:solidFill>
          <a:sysClr val="window" lastClr="FFFFFF"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853650B-53BE-4459-A644-5664323C6C45}">
      <dsp:nvSpPr>
        <dsp:cNvPr id="0" name=""/>
        <dsp:cNvSpPr/>
      </dsp:nvSpPr>
      <dsp:spPr>
        <a:xfrm>
          <a:off x="4846714" y="178383"/>
          <a:ext cx="1684513" cy="1242818"/>
        </a:xfrm>
        <a:prstGeom prst="hexagon">
          <a:avLst>
            <a:gd name="adj" fmla="val 25000"/>
            <a:gd name="vf" fmla="val 115470"/>
          </a:avLst>
        </a:prstGeom>
        <a:solidFill>
          <a:srgbClr val="0066FF"/>
        </a:solid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25400" rIns="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Persons w/Lived Experie</a:t>
          </a:r>
          <a:r>
            <a:rPr lang="en-US" sz="2200" b="1" kern="1200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nce</a:t>
          </a:r>
          <a:endParaRPr lang="en-US" sz="2200" b="1" kern="1200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5090658" y="358363"/>
        <a:ext cx="1196625" cy="882858"/>
      </dsp:txXfrm>
    </dsp:sp>
    <dsp:sp modelId="{A731CF9D-4530-44C8-96C0-841264930C64}">
      <dsp:nvSpPr>
        <dsp:cNvPr id="0" name=""/>
        <dsp:cNvSpPr/>
      </dsp:nvSpPr>
      <dsp:spPr>
        <a:xfrm>
          <a:off x="6216763" y="735654"/>
          <a:ext cx="168501" cy="145661"/>
        </a:xfrm>
        <a:prstGeom prst="hexagon">
          <a:avLst>
            <a:gd name="adj" fmla="val 25000"/>
            <a:gd name="vf" fmla="val 115470"/>
          </a:avLst>
        </a:prstGeom>
        <a:solidFill>
          <a:sysClr val="window" lastClr="FFFFFF"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EF722A8-6724-42B5-8451-CCBA52B03DEC}">
      <dsp:nvSpPr>
        <dsp:cNvPr id="0" name=""/>
        <dsp:cNvSpPr/>
      </dsp:nvSpPr>
      <dsp:spPr>
        <a:xfrm>
          <a:off x="6210522" y="871918"/>
          <a:ext cx="1447860" cy="1242818"/>
        </a:xfrm>
        <a:prstGeom prst="hexagon">
          <a:avLst>
            <a:gd name="adj" fmla="val 25000"/>
            <a:gd name="vf" fmla="val 115470"/>
          </a:avLst>
        </a:prstGeom>
        <a:blipFill>
          <a:blip xmlns:r="http://schemas.openxmlformats.org/officeDocument/2006/relationships"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4000" r="-14000"/>
          </a:stretch>
        </a:blip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2C66EE7-5BA1-491E-AD17-ACE5D2B78EEC}">
      <dsp:nvSpPr>
        <dsp:cNvPr id="0" name=""/>
        <dsp:cNvSpPr/>
      </dsp:nvSpPr>
      <dsp:spPr>
        <a:xfrm>
          <a:off x="6499381" y="899641"/>
          <a:ext cx="168501" cy="145661"/>
        </a:xfrm>
        <a:prstGeom prst="hexagon">
          <a:avLst>
            <a:gd name="adj" fmla="val 25000"/>
            <a:gd name="vf" fmla="val 115470"/>
          </a:avLst>
        </a:prstGeom>
        <a:solidFill>
          <a:sysClr val="window" lastClr="FFFFFF"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75EC820-5245-4975-BFF5-191478B16572}">
      <dsp:nvSpPr>
        <dsp:cNvPr id="0" name=""/>
        <dsp:cNvSpPr/>
      </dsp:nvSpPr>
      <dsp:spPr>
        <a:xfrm>
          <a:off x="6112429" y="2243952"/>
          <a:ext cx="1644046" cy="1242818"/>
        </a:xfrm>
        <a:prstGeom prst="hexagon">
          <a:avLst>
            <a:gd name="adj" fmla="val 25000"/>
            <a:gd name="vf" fmla="val 115470"/>
          </a:avLst>
        </a:prstGeom>
        <a:solidFill>
          <a:srgbClr val="800000"/>
        </a:solid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27940" rIns="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1" kern="1200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State Agencies</a:t>
          </a:r>
          <a:endParaRPr lang="en-US" sz="2200" b="1" kern="1200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6353001" y="2425813"/>
        <a:ext cx="1162902" cy="879096"/>
      </dsp:txXfrm>
    </dsp:sp>
    <dsp:sp modelId="{6BEF5CAE-32F8-4191-8771-725A779311C7}">
      <dsp:nvSpPr>
        <dsp:cNvPr id="0" name=""/>
        <dsp:cNvSpPr/>
      </dsp:nvSpPr>
      <dsp:spPr>
        <a:xfrm>
          <a:off x="6497598" y="3332651"/>
          <a:ext cx="168501" cy="145661"/>
        </a:xfrm>
        <a:prstGeom prst="hexagon">
          <a:avLst>
            <a:gd name="adj" fmla="val 25000"/>
            <a:gd name="vf" fmla="val 115470"/>
          </a:avLst>
        </a:prstGeom>
        <a:solidFill>
          <a:sysClr val="window" lastClr="FFFFFF"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BDAE370-30D1-4FAB-B0C0-317656726898}">
      <dsp:nvSpPr>
        <dsp:cNvPr id="0" name=""/>
        <dsp:cNvSpPr/>
      </dsp:nvSpPr>
      <dsp:spPr>
        <a:xfrm>
          <a:off x="4965040" y="2924330"/>
          <a:ext cx="1447860" cy="1242818"/>
        </a:xfrm>
        <a:prstGeom prst="hexagon">
          <a:avLst>
            <a:gd name="adj" fmla="val 25000"/>
            <a:gd name="vf" fmla="val 115470"/>
          </a:avLst>
        </a:prstGeom>
        <a:blipFill>
          <a:blip xmlns:r="http://schemas.openxmlformats.org/officeDocument/2006/relationships"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7000" r="-7000"/>
          </a:stretch>
        </a:blip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73CA898-7622-4C42-BEDC-971208972B51}">
      <dsp:nvSpPr>
        <dsp:cNvPr id="0" name=""/>
        <dsp:cNvSpPr/>
      </dsp:nvSpPr>
      <dsp:spPr>
        <a:xfrm>
          <a:off x="6229244" y="3469854"/>
          <a:ext cx="168501" cy="145661"/>
        </a:xfrm>
        <a:prstGeom prst="hexagon">
          <a:avLst>
            <a:gd name="adj" fmla="val 25000"/>
            <a:gd name="vf" fmla="val 115470"/>
          </a:avLst>
        </a:prstGeom>
        <a:solidFill>
          <a:sysClr val="window" lastClr="FFFFFF"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8807451-6DFB-4F87-8693-BA33244DDB8A}">
      <dsp:nvSpPr>
        <dsp:cNvPr id="0" name=""/>
        <dsp:cNvSpPr/>
      </dsp:nvSpPr>
      <dsp:spPr>
        <a:xfrm>
          <a:off x="2384931" y="2916812"/>
          <a:ext cx="1622588" cy="1242818"/>
        </a:xfrm>
        <a:prstGeom prst="hexagon">
          <a:avLst>
            <a:gd name="adj" fmla="val 25000"/>
            <a:gd name="vf" fmla="val 115470"/>
          </a:avLst>
        </a:prstGeom>
        <a:solidFill>
          <a:srgbClr val="990000"/>
        </a:solid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25400" rIns="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Legislative Staff</a:t>
          </a:r>
          <a:endParaRPr lang="en-US" sz="2000" b="1" kern="1200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2623715" y="3099708"/>
        <a:ext cx="1145020" cy="877026"/>
      </dsp:txXfrm>
    </dsp:sp>
    <dsp:sp modelId="{F2B9E507-B146-49C4-97C9-02CDB2E2EF40}">
      <dsp:nvSpPr>
        <dsp:cNvPr id="0" name=""/>
        <dsp:cNvSpPr/>
      </dsp:nvSpPr>
      <dsp:spPr>
        <a:xfrm>
          <a:off x="2514197" y="3467505"/>
          <a:ext cx="168501" cy="145661"/>
        </a:xfrm>
        <a:prstGeom prst="hexagon">
          <a:avLst>
            <a:gd name="adj" fmla="val 25000"/>
            <a:gd name="vf" fmla="val 115470"/>
          </a:avLst>
        </a:prstGeom>
        <a:solidFill>
          <a:sysClr val="window" lastClr="FFFFFF"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10694E3-16CA-4819-BB8A-C55F49C1093F}">
      <dsp:nvSpPr>
        <dsp:cNvPr id="0" name=""/>
        <dsp:cNvSpPr/>
      </dsp:nvSpPr>
      <dsp:spPr>
        <a:xfrm>
          <a:off x="1226813" y="3607528"/>
          <a:ext cx="1447860" cy="1242818"/>
        </a:xfrm>
        <a:prstGeom prst="hexagon">
          <a:avLst>
            <a:gd name="adj" fmla="val 25000"/>
            <a:gd name="vf" fmla="val 115470"/>
          </a:avLst>
        </a:prstGeom>
        <a:blipFill>
          <a:blip xmlns:r="http://schemas.openxmlformats.org/officeDocument/2006/relationships"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5000" r="-15000"/>
          </a:stretch>
        </a:blip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F213E19-D9B8-41D4-B673-750978BEE88B}">
      <dsp:nvSpPr>
        <dsp:cNvPr id="0" name=""/>
        <dsp:cNvSpPr/>
      </dsp:nvSpPr>
      <dsp:spPr>
        <a:xfrm>
          <a:off x="2211965" y="3624913"/>
          <a:ext cx="168501" cy="145661"/>
        </a:xfrm>
        <a:prstGeom prst="hexagon">
          <a:avLst>
            <a:gd name="adj" fmla="val 25000"/>
            <a:gd name="vf" fmla="val 115470"/>
          </a:avLst>
        </a:prstGeom>
        <a:solidFill>
          <a:sysClr val="window" lastClr="FFFFFF"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45FFAFE-B260-481E-B100-D5748524D2B4}">
      <dsp:nvSpPr>
        <dsp:cNvPr id="0" name=""/>
        <dsp:cNvSpPr/>
      </dsp:nvSpPr>
      <dsp:spPr>
        <a:xfrm>
          <a:off x="6156280" y="3581401"/>
          <a:ext cx="1518965" cy="1242818"/>
        </a:xfrm>
        <a:prstGeom prst="hexagon">
          <a:avLst>
            <a:gd name="adj" fmla="val 25000"/>
            <a:gd name="vf" fmla="val 115470"/>
          </a:avLst>
        </a:prstGeom>
        <a:solidFill>
          <a:srgbClr val="FF6600"/>
        </a:solid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22860" rIns="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Continua of Care</a:t>
          </a:r>
          <a:endParaRPr lang="en-US" sz="1800" b="1" kern="1200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6386429" y="3769709"/>
        <a:ext cx="1058667" cy="866202"/>
      </dsp:txXfrm>
    </dsp:sp>
    <dsp:sp modelId="{13AAF478-90F5-49C8-AE68-6F9C18F398FF}">
      <dsp:nvSpPr>
        <dsp:cNvPr id="0" name=""/>
        <dsp:cNvSpPr/>
      </dsp:nvSpPr>
      <dsp:spPr>
        <a:xfrm>
          <a:off x="7736838" y="4029005"/>
          <a:ext cx="168501" cy="145661"/>
        </a:xfrm>
        <a:prstGeom prst="hexagon">
          <a:avLst>
            <a:gd name="adj" fmla="val 25000"/>
            <a:gd name="vf" fmla="val 115470"/>
          </a:avLst>
        </a:prstGeom>
        <a:solidFill>
          <a:sysClr val="window" lastClr="FFFFFF"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C6875CC-E673-4DC7-80A8-35DC5BA3FA26}">
      <dsp:nvSpPr>
        <dsp:cNvPr id="0" name=""/>
        <dsp:cNvSpPr/>
      </dsp:nvSpPr>
      <dsp:spPr>
        <a:xfrm>
          <a:off x="2422483" y="152399"/>
          <a:ext cx="1447860" cy="1242818"/>
        </a:xfrm>
        <a:prstGeom prst="hexagon">
          <a:avLst>
            <a:gd name="adj" fmla="val 25000"/>
            <a:gd name="vf" fmla="val 115470"/>
          </a:avLst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000" r="-1000"/>
          </a:stretch>
        </a:blip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B66C150-CC18-49B2-89EB-26F251A07303}">
      <dsp:nvSpPr>
        <dsp:cNvPr id="0" name=""/>
        <dsp:cNvSpPr/>
      </dsp:nvSpPr>
      <dsp:spPr>
        <a:xfrm>
          <a:off x="7468485" y="4166678"/>
          <a:ext cx="168501" cy="145661"/>
        </a:xfrm>
        <a:prstGeom prst="hexagon">
          <a:avLst>
            <a:gd name="adj" fmla="val 25000"/>
            <a:gd name="vf" fmla="val 115470"/>
          </a:avLst>
        </a:prstGeom>
        <a:solidFill>
          <a:sysClr val="window" lastClr="FFFFFF"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17D754F-284A-40C2-B257-B035BB92212D}">
      <dsp:nvSpPr>
        <dsp:cNvPr id="0" name=""/>
        <dsp:cNvSpPr/>
      </dsp:nvSpPr>
      <dsp:spPr>
        <a:xfrm>
          <a:off x="0" y="0"/>
          <a:ext cx="2514599" cy="4724399"/>
        </a:xfrm>
        <a:prstGeom prst="roundRect">
          <a:avLst>
            <a:gd name="adj" fmla="val 10000"/>
          </a:avLst>
        </a:prstGeom>
        <a:solidFill>
          <a:schemeClr val="accent4">
            <a:lumMod val="40000"/>
            <a:lumOff val="6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kern="1200" dirty="0" smtClean="0"/>
            <a:t>Goal 1</a:t>
          </a:r>
          <a:endParaRPr lang="en-US" sz="4000" kern="1200" dirty="0"/>
        </a:p>
      </dsp:txBody>
      <dsp:txXfrm>
        <a:off x="0" y="0"/>
        <a:ext cx="2514599" cy="1417320"/>
      </dsp:txXfrm>
    </dsp:sp>
    <dsp:sp modelId="{0AEA6871-AF5D-4F4C-B914-45B2D7BE5ED0}">
      <dsp:nvSpPr>
        <dsp:cNvPr id="0" name=""/>
        <dsp:cNvSpPr/>
      </dsp:nvSpPr>
      <dsp:spPr>
        <a:xfrm>
          <a:off x="76202" y="1434188"/>
          <a:ext cx="2295930" cy="3069100"/>
        </a:xfrm>
        <a:prstGeom prst="roundRect">
          <a:avLst>
            <a:gd name="adj" fmla="val 10000"/>
          </a:avLst>
        </a:prstGeom>
        <a:solidFill>
          <a:srgbClr val="C45D08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38100" rIns="508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ln>
                <a:solidFill>
                  <a:schemeClr val="bg1"/>
                </a:solidFill>
              </a:ln>
            </a:rPr>
            <a:t>Expand use of mainstream resources, taking full advantage of ACA and Medi-Cal reform</a:t>
          </a:r>
          <a:r>
            <a:rPr lang="en-US" sz="2800" kern="1200" dirty="0" smtClean="0">
              <a:ln>
                <a:solidFill>
                  <a:schemeClr val="bg1"/>
                </a:solidFill>
              </a:ln>
            </a:rPr>
            <a:t>.</a:t>
          </a:r>
          <a:endParaRPr lang="en-US" sz="2800" kern="1200" dirty="0">
            <a:ln>
              <a:solidFill>
                <a:schemeClr val="bg1"/>
              </a:solidFill>
            </a:ln>
          </a:endParaRPr>
        </a:p>
      </dsp:txBody>
      <dsp:txXfrm>
        <a:off x="143447" y="1501433"/>
        <a:ext cx="2161440" cy="293461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17D754F-284A-40C2-B257-B035BB92212D}">
      <dsp:nvSpPr>
        <dsp:cNvPr id="0" name=""/>
        <dsp:cNvSpPr/>
      </dsp:nvSpPr>
      <dsp:spPr>
        <a:xfrm>
          <a:off x="76192" y="0"/>
          <a:ext cx="2568029" cy="4797424"/>
        </a:xfrm>
        <a:prstGeom prst="roundRect">
          <a:avLst>
            <a:gd name="adj" fmla="val 10000"/>
          </a:avLst>
        </a:prstGeom>
        <a:solidFill>
          <a:schemeClr val="accent4">
            <a:lumMod val="40000"/>
            <a:lumOff val="6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kern="1200" dirty="0" smtClean="0"/>
            <a:t>Goal 2</a:t>
          </a:r>
          <a:endParaRPr lang="en-US" sz="4000" kern="1200" dirty="0"/>
        </a:p>
      </dsp:txBody>
      <dsp:txXfrm>
        <a:off x="76192" y="0"/>
        <a:ext cx="2568029" cy="1439227"/>
      </dsp:txXfrm>
    </dsp:sp>
    <dsp:sp modelId="{0AEA6871-AF5D-4F4C-B914-45B2D7BE5ED0}">
      <dsp:nvSpPr>
        <dsp:cNvPr id="0" name=""/>
        <dsp:cNvSpPr/>
      </dsp:nvSpPr>
      <dsp:spPr>
        <a:xfrm>
          <a:off x="259472" y="1439227"/>
          <a:ext cx="2054423" cy="3118326"/>
        </a:xfrm>
        <a:prstGeom prst="roundRect">
          <a:avLst>
            <a:gd name="adj" fmla="val 10000"/>
          </a:avLst>
        </a:prstGeom>
        <a:solidFill>
          <a:srgbClr val="800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38100" rIns="50800" bIns="3810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2000" kern="1200" dirty="0" smtClean="0">
              <a:ln>
                <a:solidFill>
                  <a:schemeClr val="bg1"/>
                </a:solidFill>
              </a:ln>
            </a:rPr>
            <a:t>Increase access to permanent supportive housing (PSH) in existing inventory and programs</a:t>
          </a:r>
          <a:r>
            <a:rPr lang="en-US" sz="2000" kern="1200" dirty="0" smtClean="0"/>
            <a:t>.</a:t>
          </a:r>
        </a:p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 dirty="0">
            <a:ln>
              <a:solidFill>
                <a:schemeClr val="bg1"/>
              </a:solidFill>
            </a:ln>
          </a:endParaRPr>
        </a:p>
      </dsp:txBody>
      <dsp:txXfrm>
        <a:off x="319644" y="1499399"/>
        <a:ext cx="1934079" cy="2997982"/>
      </dsp:txXfrm>
    </dsp:sp>
    <dsp:sp modelId="{1FC06ADD-19F6-44FD-B6BA-DB9DA3AF4840}">
      <dsp:nvSpPr>
        <dsp:cNvPr id="0" name=""/>
        <dsp:cNvSpPr/>
      </dsp:nvSpPr>
      <dsp:spPr>
        <a:xfrm>
          <a:off x="2765970" y="0"/>
          <a:ext cx="2568029" cy="4797424"/>
        </a:xfrm>
        <a:prstGeom prst="roundRect">
          <a:avLst>
            <a:gd name="adj" fmla="val 10000"/>
          </a:avLst>
        </a:prstGeom>
        <a:solidFill>
          <a:schemeClr val="accent4">
            <a:lumMod val="40000"/>
            <a:lumOff val="6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kern="1200" dirty="0" smtClean="0"/>
            <a:t>Goal 3</a:t>
          </a:r>
          <a:endParaRPr lang="en-US" sz="4000" kern="1200" dirty="0"/>
        </a:p>
      </dsp:txBody>
      <dsp:txXfrm>
        <a:off x="2765970" y="0"/>
        <a:ext cx="2568029" cy="1439227"/>
      </dsp:txXfrm>
    </dsp:sp>
    <dsp:sp modelId="{F2CA0626-F319-422B-B793-A86B15EB5C53}">
      <dsp:nvSpPr>
        <dsp:cNvPr id="0" name=""/>
        <dsp:cNvSpPr/>
      </dsp:nvSpPr>
      <dsp:spPr>
        <a:xfrm>
          <a:off x="3048003" y="1371591"/>
          <a:ext cx="2054423" cy="3118326"/>
        </a:xfrm>
        <a:prstGeom prst="roundRect">
          <a:avLst>
            <a:gd name="adj" fmla="val 10000"/>
          </a:avLst>
        </a:prstGeom>
        <a:solidFill>
          <a:srgbClr val="504785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38100" rIns="50800" bIns="3810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2000" kern="1200" dirty="0" smtClean="0">
              <a:ln>
                <a:solidFill>
                  <a:schemeClr val="bg1"/>
                </a:solidFill>
              </a:ln>
            </a:rPr>
            <a:t>Design the California PSH approach</a:t>
          </a:r>
          <a:endParaRPr lang="en-US" sz="2000" kern="1200" dirty="0" smtClean="0"/>
        </a:p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 dirty="0"/>
        </a:p>
      </dsp:txBody>
      <dsp:txXfrm>
        <a:off x="3108175" y="1431763"/>
        <a:ext cx="1934079" cy="299798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17D754F-284A-40C2-B257-B035BB92212D}">
      <dsp:nvSpPr>
        <dsp:cNvPr id="0" name=""/>
        <dsp:cNvSpPr/>
      </dsp:nvSpPr>
      <dsp:spPr>
        <a:xfrm>
          <a:off x="3737" y="0"/>
          <a:ext cx="3595241" cy="4873625"/>
        </a:xfrm>
        <a:prstGeom prst="roundRect">
          <a:avLst>
            <a:gd name="adj" fmla="val 10000"/>
          </a:avLst>
        </a:prstGeom>
        <a:solidFill>
          <a:schemeClr val="accent4">
            <a:lumMod val="40000"/>
            <a:lumOff val="6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500" kern="1200" dirty="0" smtClean="0"/>
            <a:t>Goal 4</a:t>
          </a:r>
          <a:endParaRPr lang="en-US" sz="6500" kern="1200" dirty="0"/>
        </a:p>
      </dsp:txBody>
      <dsp:txXfrm>
        <a:off x="3737" y="0"/>
        <a:ext cx="3595241" cy="1462087"/>
      </dsp:txXfrm>
    </dsp:sp>
    <dsp:sp modelId="{4B65CF33-516C-447F-B284-8F37A0306300}">
      <dsp:nvSpPr>
        <dsp:cNvPr id="0" name=""/>
        <dsp:cNvSpPr/>
      </dsp:nvSpPr>
      <dsp:spPr>
        <a:xfrm>
          <a:off x="363261" y="1462087"/>
          <a:ext cx="2876192" cy="3167856"/>
        </a:xfrm>
        <a:prstGeom prst="roundRect">
          <a:avLst>
            <a:gd name="adj" fmla="val 10000"/>
          </a:avLst>
        </a:prstGeom>
        <a:solidFill>
          <a:srgbClr val="6699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53340" rIns="7112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>
              <a:ln>
                <a:solidFill>
                  <a:schemeClr val="bg1"/>
                </a:solidFill>
              </a:ln>
            </a:rPr>
            <a:t>Support re-tooling of local crisis response system.</a:t>
          </a:r>
          <a:endParaRPr lang="en-US" sz="2800" kern="1200" dirty="0">
            <a:ln>
              <a:solidFill>
                <a:schemeClr val="bg1"/>
              </a:solidFill>
            </a:ln>
          </a:endParaRPr>
        </a:p>
      </dsp:txBody>
      <dsp:txXfrm>
        <a:off x="447502" y="1546328"/>
        <a:ext cx="2707710" cy="2999374"/>
      </dsp:txXfrm>
    </dsp:sp>
    <dsp:sp modelId="{1FC06ADD-19F6-44FD-B6BA-DB9DA3AF4840}">
      <dsp:nvSpPr>
        <dsp:cNvPr id="0" name=""/>
        <dsp:cNvSpPr/>
      </dsp:nvSpPr>
      <dsp:spPr>
        <a:xfrm>
          <a:off x="3872358" y="0"/>
          <a:ext cx="3595241" cy="4873625"/>
        </a:xfrm>
        <a:prstGeom prst="roundRect">
          <a:avLst>
            <a:gd name="adj" fmla="val 10000"/>
          </a:avLst>
        </a:prstGeom>
        <a:solidFill>
          <a:schemeClr val="accent4">
            <a:lumMod val="40000"/>
            <a:lumOff val="6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500" kern="1200" dirty="0" smtClean="0"/>
            <a:t>Goal 5</a:t>
          </a:r>
          <a:endParaRPr lang="en-US" sz="6500" kern="1200" dirty="0"/>
        </a:p>
      </dsp:txBody>
      <dsp:txXfrm>
        <a:off x="3872358" y="0"/>
        <a:ext cx="3595241" cy="1462087"/>
      </dsp:txXfrm>
    </dsp:sp>
    <dsp:sp modelId="{F2CA0626-F319-422B-B793-A86B15EB5C53}">
      <dsp:nvSpPr>
        <dsp:cNvPr id="0" name=""/>
        <dsp:cNvSpPr/>
      </dsp:nvSpPr>
      <dsp:spPr>
        <a:xfrm>
          <a:off x="4191013" y="1371613"/>
          <a:ext cx="2876192" cy="3167856"/>
        </a:xfrm>
        <a:prstGeom prst="roundRect">
          <a:avLst>
            <a:gd name="adj" fmla="val 10000"/>
          </a:avLst>
        </a:prstGeom>
        <a:solidFill>
          <a:srgbClr val="504785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53340" rIns="71120" bIns="53340" numCol="1" spcCol="1270" anchor="ctr" anchorCtr="0">
          <a:noAutofit/>
        </a:bodyPr>
        <a:lstStyle/>
        <a:p>
          <a:pPr marL="0" marR="0" lvl="0" indent="0" algn="ctr" defTabSz="93345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r>
            <a:rPr lang="en-US" sz="2800" kern="1200" dirty="0" smtClean="0">
              <a:ln>
                <a:solidFill>
                  <a:schemeClr val="bg1"/>
                </a:solidFill>
              </a:ln>
            </a:rPr>
            <a:t>Increase State leadership and interagency coordination to reduce homelessness. </a:t>
          </a:r>
        </a:p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800" kern="1200" dirty="0"/>
        </a:p>
      </dsp:txBody>
      <dsp:txXfrm>
        <a:off x="4275254" y="1455854"/>
        <a:ext cx="2707710" cy="299937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19BC679-1708-42F2-8D3A-0370379C4346}">
      <dsp:nvSpPr>
        <dsp:cNvPr id="0" name=""/>
        <dsp:cNvSpPr/>
      </dsp:nvSpPr>
      <dsp:spPr>
        <a:xfrm>
          <a:off x="2970337" y="0"/>
          <a:ext cx="1907209" cy="1907499"/>
        </a:xfrm>
        <a:prstGeom prst="circularArrow">
          <a:avLst>
            <a:gd name="adj1" fmla="val 10980"/>
            <a:gd name="adj2" fmla="val 1142322"/>
            <a:gd name="adj3" fmla="val 4500000"/>
            <a:gd name="adj4" fmla="val 10800000"/>
            <a:gd name="adj5" fmla="val 12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8F98DAC-0EA7-4FC8-A7C8-069778FF8490}">
      <dsp:nvSpPr>
        <dsp:cNvPr id="0" name=""/>
        <dsp:cNvSpPr/>
      </dsp:nvSpPr>
      <dsp:spPr>
        <a:xfrm>
          <a:off x="2577114" y="688665"/>
          <a:ext cx="2689357" cy="52977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/>
            <a:t>$32 million </a:t>
          </a:r>
          <a:endParaRPr lang="en-US" sz="2800" b="1" kern="1200" dirty="0"/>
        </a:p>
      </dsp:txBody>
      <dsp:txXfrm>
        <a:off x="2577114" y="688665"/>
        <a:ext cx="2689357" cy="529772"/>
      </dsp:txXfrm>
    </dsp:sp>
    <dsp:sp modelId="{80D7271C-6700-4E18-8490-4351BA98143E}">
      <dsp:nvSpPr>
        <dsp:cNvPr id="0" name=""/>
        <dsp:cNvSpPr/>
      </dsp:nvSpPr>
      <dsp:spPr>
        <a:xfrm>
          <a:off x="2440616" y="1095999"/>
          <a:ext cx="1907209" cy="1907499"/>
        </a:xfrm>
        <a:prstGeom prst="leftCircularArrow">
          <a:avLst>
            <a:gd name="adj1" fmla="val 10980"/>
            <a:gd name="adj2" fmla="val 1142322"/>
            <a:gd name="adj3" fmla="val 6300000"/>
            <a:gd name="adj4" fmla="val 18900000"/>
            <a:gd name="adj5" fmla="val 12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F80668F-8C00-4946-87B4-A6C536E676C7}">
      <dsp:nvSpPr>
        <dsp:cNvPr id="0" name=""/>
        <dsp:cNvSpPr/>
      </dsp:nvSpPr>
      <dsp:spPr>
        <a:xfrm flipH="1">
          <a:off x="2237821" y="1791004"/>
          <a:ext cx="2312800" cy="52977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/>
            <a:t>39 Grantees</a:t>
          </a:r>
          <a:endParaRPr lang="en-US" sz="2800" b="1" kern="1200" dirty="0"/>
        </a:p>
      </dsp:txBody>
      <dsp:txXfrm>
        <a:off x="2237821" y="1791004"/>
        <a:ext cx="2312800" cy="529772"/>
      </dsp:txXfrm>
    </dsp:sp>
    <dsp:sp modelId="{18AF4F0C-A834-454B-95C9-2C1E99CB4C6D}">
      <dsp:nvSpPr>
        <dsp:cNvPr id="0" name=""/>
        <dsp:cNvSpPr/>
      </dsp:nvSpPr>
      <dsp:spPr>
        <a:xfrm>
          <a:off x="3106080" y="2323155"/>
          <a:ext cx="1638588" cy="1639244"/>
        </a:xfrm>
        <a:prstGeom prst="blockArc">
          <a:avLst>
            <a:gd name="adj1" fmla="val 13500000"/>
            <a:gd name="adj2" fmla="val 10800000"/>
            <a:gd name="adj3" fmla="val 127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905B8A2-1DF8-481C-9E14-0F1CA724544C}">
      <dsp:nvSpPr>
        <dsp:cNvPr id="0" name=""/>
        <dsp:cNvSpPr/>
      </dsp:nvSpPr>
      <dsp:spPr>
        <a:xfrm>
          <a:off x="2214885" y="2894929"/>
          <a:ext cx="3418828" cy="52977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/>
            <a:t>14 Continuum of Care</a:t>
          </a:r>
          <a:endParaRPr lang="en-US" sz="2800" b="1" kern="1200" dirty="0"/>
        </a:p>
      </dsp:txBody>
      <dsp:txXfrm>
        <a:off x="2214885" y="2894929"/>
        <a:ext cx="3418828" cy="529772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B057E16-5AA6-440E-A417-75261FDAD239}">
      <dsp:nvSpPr>
        <dsp:cNvPr id="0" name=""/>
        <dsp:cNvSpPr/>
      </dsp:nvSpPr>
      <dsp:spPr>
        <a:xfrm rot="5400000">
          <a:off x="2678671" y="750331"/>
          <a:ext cx="1269283" cy="1445034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3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9F2F7C3-3130-4378-BD89-4CD69106A96F}">
      <dsp:nvSpPr>
        <dsp:cNvPr id="0" name=""/>
        <dsp:cNvSpPr/>
      </dsp:nvSpPr>
      <dsp:spPr>
        <a:xfrm>
          <a:off x="124954" y="22511"/>
          <a:ext cx="2136726" cy="1495639"/>
        </a:xfrm>
        <a:prstGeom prst="roundRect">
          <a:avLst>
            <a:gd name="adj" fmla="val 16670"/>
          </a:avLst>
        </a:pr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b="1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sp:txBody>
      <dsp:txXfrm>
        <a:off x="197978" y="95535"/>
        <a:ext cx="1990678" cy="1349591"/>
      </dsp:txXfrm>
    </dsp:sp>
    <dsp:sp modelId="{CF654473-A85A-40CD-A2C4-FC0531B41326}">
      <dsp:nvSpPr>
        <dsp:cNvPr id="0" name=""/>
        <dsp:cNvSpPr/>
      </dsp:nvSpPr>
      <dsp:spPr>
        <a:xfrm>
          <a:off x="2261680" y="165154"/>
          <a:ext cx="1554051" cy="12088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C704061-96D9-40CE-940F-ECE9C5DBB65F}">
      <dsp:nvSpPr>
        <dsp:cNvPr id="0" name=""/>
        <dsp:cNvSpPr/>
      </dsp:nvSpPr>
      <dsp:spPr>
        <a:xfrm rot="5400000">
          <a:off x="2831073" y="3112527"/>
          <a:ext cx="1269283" cy="1445034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rgbClr val="4F81BD">
            <a:lumMod val="60000"/>
            <a:lumOff val="4000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C174AE3-B8E1-45BF-B29C-88E226955169}">
      <dsp:nvSpPr>
        <dsp:cNvPr id="0" name=""/>
        <dsp:cNvSpPr/>
      </dsp:nvSpPr>
      <dsp:spPr>
        <a:xfrm>
          <a:off x="152403" y="533398"/>
          <a:ext cx="2593943" cy="1704774"/>
        </a:xfrm>
        <a:prstGeom prst="roundRect">
          <a:avLst>
            <a:gd name="adj" fmla="val 16670"/>
          </a:avLst>
        </a:prstGeom>
        <a:solidFill>
          <a:srgbClr val="336699"/>
        </a:solidFill>
        <a:ln w="25400" cap="flat" cmpd="sng" algn="ctr">
          <a:solidFill>
            <a:sysClr val="windowText" lastClr="0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smtClean="0">
              <a:ln>
                <a:solidFill>
                  <a:sysClr val="window" lastClr="FFFFFF"/>
                </a:solidFill>
              </a:ln>
              <a:solidFill>
                <a:sysClr val="window" lastClr="FFFFFF"/>
              </a:solidFill>
              <a:latin typeface="Calibri"/>
              <a:ea typeface="+mn-ea"/>
              <a:cs typeface="+mn-cs"/>
            </a:rPr>
            <a:t>Align Existing Resources for RR</a:t>
          </a:r>
          <a:endParaRPr lang="en-US" sz="3100" kern="1200" dirty="0">
            <a:ln>
              <a:solidFill>
                <a:sysClr val="window" lastClr="FFFFFF"/>
              </a:solidFill>
            </a:ln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235638" y="616633"/>
        <a:ext cx="2427473" cy="1538304"/>
      </dsp:txXfrm>
    </dsp:sp>
    <dsp:sp modelId="{8D14DF81-90C6-41C0-B829-65B5E632DFC3}">
      <dsp:nvSpPr>
        <dsp:cNvPr id="0" name=""/>
        <dsp:cNvSpPr/>
      </dsp:nvSpPr>
      <dsp:spPr>
        <a:xfrm>
          <a:off x="4158144" y="450550"/>
          <a:ext cx="4145897" cy="17175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200" b="1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State ESG </a:t>
          </a:r>
          <a:endParaRPr lang="en-US" sz="3200" b="1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200" b="1" kern="1200" dirty="0" err="1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CalWorks</a:t>
          </a:r>
          <a:endParaRPr lang="en-US" sz="3200" b="1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sp:txBody>
      <dsp:txXfrm>
        <a:off x="4158144" y="450550"/>
        <a:ext cx="4145897" cy="1717546"/>
      </dsp:txXfrm>
    </dsp:sp>
    <dsp:sp modelId="{B2CA2358-3B2E-447A-A4AF-77D578895B3D}">
      <dsp:nvSpPr>
        <dsp:cNvPr id="0" name=""/>
        <dsp:cNvSpPr/>
      </dsp:nvSpPr>
      <dsp:spPr>
        <a:xfrm>
          <a:off x="228590" y="2819396"/>
          <a:ext cx="2593943" cy="1800450"/>
        </a:xfrm>
        <a:prstGeom prst="roundRect">
          <a:avLst>
            <a:gd name="adj" fmla="val 16670"/>
          </a:avLst>
        </a:prstGeom>
        <a:solidFill>
          <a:srgbClr val="655569"/>
        </a:solidFill>
        <a:ln w="25400" cap="flat" cmpd="sng" algn="ctr">
          <a:solidFill>
            <a:sysClr val="windowText" lastClr="0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smtClean="0">
              <a:ln>
                <a:solidFill>
                  <a:sysClr val="window" lastClr="FFFFFF"/>
                </a:solidFill>
              </a:ln>
              <a:solidFill>
                <a:sysClr val="window" lastClr="FFFFFF"/>
              </a:solidFill>
              <a:latin typeface="Calibri"/>
              <a:ea typeface="+mn-ea"/>
              <a:cs typeface="+mn-cs"/>
            </a:rPr>
            <a:t>Allocate Future Resources</a:t>
          </a:r>
          <a:endParaRPr lang="en-US" sz="3100" kern="1200" dirty="0">
            <a:ln>
              <a:solidFill>
                <a:sysClr val="window" lastClr="FFFFFF"/>
              </a:solidFill>
            </a:ln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316497" y="2907303"/>
        <a:ext cx="2418129" cy="1624636"/>
      </dsp:txXfrm>
    </dsp:sp>
    <dsp:sp modelId="{9307F6DD-0A79-4DBB-ADC2-DBAB0F97F773}">
      <dsp:nvSpPr>
        <dsp:cNvPr id="0" name=""/>
        <dsp:cNvSpPr/>
      </dsp:nvSpPr>
      <dsp:spPr>
        <a:xfrm>
          <a:off x="4229104" y="2971794"/>
          <a:ext cx="3502769" cy="18932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200" b="1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Invest in Rapid Re-Housing</a:t>
          </a:r>
          <a:endParaRPr lang="en-US" sz="3200" b="1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200" b="1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Build Continua and RR capacity</a:t>
          </a:r>
          <a:endParaRPr lang="en-US" sz="3200" b="1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sp:txBody>
      <dsp:txXfrm>
        <a:off x="4229104" y="2971794"/>
        <a:ext cx="3502769" cy="189327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exagonCluster">
  <dgm:title val=""/>
  <dgm:desc val=""/>
  <dgm:catLst>
    <dgm:cat type="picture" pri="21000"/>
    <dgm:cat type="relationship" pri="3200"/>
    <dgm:cat type="pictureconvert" pri="21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clrData>
  <dgm:layoutNode name="Name0">
    <dgm:varLst>
      <dgm:chMax val="21"/>
      <dgm:chPref val="21"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alg type="composite">
          <dgm:param type="ar" val="1.3871"/>
        </dgm:alg>
        <dgm:constrLst>
          <dgm:constr type="primFontSz" for="des" ptType="node" op="equ" val="65"/>
          <dgm:constr type="l" for="ch" forName="text1" refType="w" fact="0.4525"/>
          <dgm:constr type="t" for="ch" forName="text1" refType="h" fact="0.346"/>
          <dgm:constr type="w" for="ch" forName="text1" refType="w" fact="0.5475"/>
          <dgm:constr type="h" for="ch" forName="text1" refType="h" fact="0.654"/>
          <dgm:constr type="l" for="ch" forName="textaccent1" refType="w" fact="0.4652"/>
          <dgm:constr type="t" for="ch" forName="textaccent1" refType="h" fact="0.6348"/>
          <dgm:constr type="w" for="ch" forName="textaccent1" refType="w" fact="0.0639"/>
          <dgm:constr type="h" for="ch" forName="textaccent1" refType="h" fact="0.0765"/>
          <dgm:constr type="l" for="ch" forName="image1" refType="w" fact="0"/>
          <dgm:constr type="t" for="ch" forName="image1" refType="h" fact="0"/>
          <dgm:constr type="w" for="ch" forName="image1" refType="w" fact="0.5468"/>
          <dgm:constr type="h" for="ch" forName="image1" refType="h" fact="0.6538"/>
          <dgm:constr type="l" for="ch" forName="imageaccent1" refType="w" fact="0.3702"/>
          <dgm:constr type="t" for="ch" forName="imageaccent1" refType="h" fact="0.5633"/>
          <dgm:constr type="w" for="ch" forName="imageaccent1" refType="w" fact="0.0639"/>
          <dgm:constr type="h" for="ch" forName="imageaccent1" refType="h" fact="0.0765"/>
        </dgm:constrLst>
      </dgm:if>
      <dgm:if name="Name3" axis="ch" ptType="node" func="cnt" op="equ" val="2">
        <dgm:alg type="composite">
          <dgm:param type="ar" val="2.6443"/>
        </dgm:alg>
        <dgm:constrLst>
          <dgm:constr type="primFontSz" for="des" ptType="node" op="equ" val="65"/>
          <dgm:constr type="l" for="ch" forName="text1" refType="w" fact="0.2383"/>
          <dgm:constr type="t" for="ch" forName="text1" refType="h" fact="0.3501"/>
          <dgm:constr type="w" for="ch" forName="text1" refType="w" fact="0.285"/>
          <dgm:constr type="h" for="ch" forName="text1" refType="h" fact="0.6499"/>
          <dgm:constr type="l" for="ch" forName="textaccent1" refType="w" fact="0.2472"/>
          <dgm:constr type="t" for="ch" forName="textaccent1" refType="h" fact="0.6371"/>
          <dgm:constr type="w" for="ch" forName="textaccent1" refType="w" fact="0.0333"/>
          <dgm:constr type="h" for="ch" forName="textaccent1" refType="h" fact="0.076"/>
          <dgm:constr type="l" for="ch" forName="image1" refType="w" fact="0"/>
          <dgm:constr type="t" for="ch" forName="image1" refType="h" fact="0"/>
          <dgm:constr type="w" for="ch" forName="image1" refType="w" fact="0.285"/>
          <dgm:constr type="h" for="ch" forName="image1" refType="h" fact="0.6499"/>
          <dgm:constr type="l" for="ch" forName="imageaccent1" refType="w" fact="0.1942"/>
          <dgm:constr type="t" for="ch" forName="imageaccent1" refType="h" fact="0.5602"/>
          <dgm:constr type="w" for="ch" forName="imageaccent1" refType="w" fact="0.0333"/>
          <dgm:constr type="h" for="ch" forName="imageaccent1" refType="h" fact="0.076"/>
          <dgm:constr type="l" for="ch" forName="text2" refType="w" fact="0.4767"/>
          <dgm:constr type="t" for="ch" forName="text2" refType="h" fact="0"/>
          <dgm:constr type="w" for="ch" forName="text2" refType="w" fact="0.285"/>
          <dgm:constr type="h" for="ch" forName="text2" refType="h" fact="0.6499"/>
          <dgm:constr type="l" for="ch" forName="textaccent2" refType="w" fact="0.6709"/>
          <dgm:constr type="t" for="ch" forName="textaccent2" refType="h" fact="0.5602"/>
          <dgm:constr type="w" for="ch" forName="textaccent2" refType="w" fact="0.0333"/>
          <dgm:constr type="h" for="ch" forName="textaccent2" refType="h" fact="0.076"/>
          <dgm:constr type="l" for="ch" forName="image2" refType="w" fact="0.715"/>
          <dgm:constr type="t" for="ch" forName="image2" refType="h" fact="0.3501"/>
          <dgm:constr type="w" for="ch" forName="image2" refType="w" fact="0.285"/>
          <dgm:constr type="h" for="ch" forName="image2" refType="h" fact="0.6499"/>
          <dgm:constr type="l" for="ch" forName="imageaccent2" refType="w" fact="0.7239"/>
          <dgm:constr type="t" for="ch" forName="imageaccent2" refType="h" fact="0.6371"/>
          <dgm:constr type="w" for="ch" forName="imageaccent2" refType="w" fact="0.0333"/>
          <dgm:constr type="h" for="ch" forName="imageaccent2" refType="h" fact="0.076"/>
        </dgm:constrLst>
      </dgm:if>
      <dgm:if name="Name4" axis="ch" ptType="node" func="cnt" op="equ" val="3">
        <dgm:alg type="composite">
          <dgm:param type="ar" val="1.5623"/>
        </dgm:alg>
        <dgm:constrLst>
          <dgm:constr type="primFontSz" for="des" ptType="node" op="equ" val="65"/>
          <dgm:constr type="l" for="ch" forName="text1" refType="w" fact="0.2402"/>
          <dgm:constr type="t" for="ch" forName="text1" refType="h" fact="0.6215"/>
          <dgm:constr type="w" for="ch" forName="text1" refType="w" fact="0.281"/>
          <dgm:constr type="h" for="ch" forName="text1" refType="h" fact="0.3785"/>
          <dgm:constr type="l" for="ch" forName="textaccent1" refType="w" fact="0.2475"/>
          <dgm:constr type="t" for="ch" forName="textaccent1" refType="h" fact="0.7886"/>
          <dgm:constr type="w" for="ch" forName="textaccent1" refType="w" fact="0.0329"/>
          <dgm:constr type="h" for="ch" forName="textaccent1" refType="h" fact="0.0443"/>
          <dgm:constr type="l" for="ch" forName="image1" refType="w" fact="0"/>
          <dgm:constr type="t" for="ch" forName="image1" refType="h" fact="0.4182"/>
          <dgm:constr type="w" for="ch" forName="image1" refType="w" fact="0.281"/>
          <dgm:constr type="h" for="ch" forName="image1" refType="h" fact="0.3785"/>
          <dgm:constr type="l" for="ch" forName="imageaccent1" refType="w" fact="0.1913"/>
          <dgm:constr type="t" for="ch" forName="imageaccent1" refType="h" fact="0.7467"/>
          <dgm:constr type="w" for="ch" forName="imageaccent1" refType="w" fact="0.0329"/>
          <dgm:constr type="h" for="ch" forName="imageaccent1" refType="h" fact="0.0443"/>
          <dgm:constr type="l" for="ch" forName="text2" refType="w" fact="0.4796"/>
          <dgm:constr type="t" for="ch" forName="text2" refType="h" fact="0.4137"/>
          <dgm:constr type="w" for="ch" forName="text2" refType="w" fact="0.281"/>
          <dgm:constr type="h" for="ch" forName="text2" refType="h" fact="0.3785"/>
          <dgm:constr type="l" for="ch" forName="textaccent2" refType="w" fact="0.6717"/>
          <dgm:constr type="t" for="ch" forName="textaccent2" refType="h" fact="0.7418"/>
          <dgm:constr type="w" for="ch" forName="textaccent2" refType="w" fact="0.0329"/>
          <dgm:constr type="h" for="ch" forName="textaccent2" refType="h" fact="0.0443"/>
          <dgm:constr type="l" for="ch" forName="image2" refType="w" fact="0.719"/>
          <dgm:constr type="t" for="ch" forName="image2" refType="h" fact="0.6215"/>
          <dgm:constr type="w" for="ch" forName="image2" refType="w" fact="0.281"/>
          <dgm:constr type="h" for="ch" forName="image2" refType="h" fact="0.3785"/>
          <dgm:constr type="l" for="ch" forName="imageaccent2" refType="w" fact="0.7263"/>
          <dgm:constr type="t" for="ch" forName="imageaccent2" refType="h" fact="0.7886"/>
          <dgm:constr type="w" for="ch" forName="imageaccent2" refType="w" fact="0.0329"/>
          <dgm:constr type="h" for="ch" forName="imageaccent2" refType="h" fact="0.0443"/>
          <dgm:constr type="l" for="ch" forName="text3" refType="w" fact="0.2402"/>
          <dgm:constr type="t" for="ch" forName="text3" refType="h" fact="0.2068"/>
          <dgm:constr type="w" for="ch" forName="text3" refType="w" fact="0.281"/>
          <dgm:constr type="h" for="ch" forName="text3" refType="h" fact="0.3785"/>
          <dgm:constr type="l" for="ch" forName="textaccent3" refType="w" fact="0.4307"/>
          <dgm:constr type="t" for="ch" forName="textaccent3" refType="h" fact="0.215"/>
          <dgm:constr type="w" for="ch" forName="textaccent3" refType="w" fact="0.0329"/>
          <dgm:constr type="h" for="ch" forName="textaccent3" refType="h" fact="0.0443"/>
          <dgm:constr type="l" for="ch" forName="image3" refType="w" fact="0.4796"/>
          <dgm:constr type="t" for="ch" forName="image3" refType="h" fact="0"/>
          <dgm:constr type="w" for="ch" forName="image3" refType="w" fact="0.281"/>
          <dgm:constr type="h" for="ch" forName="image3" refType="h" fact="0.3785"/>
          <dgm:constr type="l" for="ch" forName="imageaccent3" refType="w" fact="0.4879"/>
          <dgm:constr type="t" for="ch" forName="imageaccent3" refType="h" fact="0.1662"/>
          <dgm:constr type="w" for="ch" forName="imageaccent3" refType="w" fact="0.0329"/>
          <dgm:constr type="h" for="ch" forName="imageaccent3" refType="h" fact="0.0443"/>
        </dgm:constrLst>
      </dgm:if>
      <dgm:if name="Name5" axis="ch" ptType="node" func="cnt" op="equ" val="4">
        <dgm:alg type="composite">
          <dgm:param type="ar" val="1.943"/>
        </dgm:alg>
        <dgm:constrLst>
          <dgm:constr type="primFontSz" for="des" ptType="node" op="equ" val="65"/>
          <dgm:constr type="l" for="ch" forName="image2" refType="w" fact="0.5787"/>
          <dgm:constr type="t" for="ch" forName="image2" refType="h" fact="0.6208"/>
          <dgm:constr type="w" for="ch" forName="image2" refType="w" fact="0.227"/>
          <dgm:constr type="h" for="ch" forName="image2" refType="h" fact="0.3786"/>
          <dgm:constr type="l" for="ch" forName="text4" refType="w" fact="0.5787"/>
          <dgm:constr type="t" for="ch" forName="text4" refType="h" fact="0.2081"/>
          <dgm:constr type="w" for="ch" forName="text4" refType="w" fact="0.227"/>
          <dgm:constr type="h" for="ch" forName="text4" refType="h" fact="0.3786"/>
          <dgm:constr type="l" for="ch" forName="text2" refType="w" fact="0.3852"/>
          <dgm:constr type="t" for="ch" forName="text2" refType="h" fact="0.4127"/>
          <dgm:constr type="w" for="ch" forName="text2" refType="w" fact="0.227"/>
          <dgm:constr type="h" for="ch" forName="text2" refType="h" fact="0.3786"/>
          <dgm:constr type="l" for="ch" forName="image3" refType="w" fact="0.3852"/>
          <dgm:constr type="t" for="ch" forName="image3" refType="h" fact="0"/>
          <dgm:constr type="w" for="ch" forName="image3" refType="w" fact="0.227"/>
          <dgm:constr type="h" for="ch" forName="image3" refType="h" fact="0.3786"/>
          <dgm:constr type="l" for="ch" forName="text1" refType="w" fact="0.1927"/>
          <dgm:constr type="t" for="ch" forName="text1" refType="h" fact="0.6214"/>
          <dgm:constr type="w" for="ch" forName="text1" refType="w" fact="0.227"/>
          <dgm:constr type="h" for="ch" forName="text1" refType="h" fact="0.3786"/>
          <dgm:constr type="l" for="ch" forName="textaccent1" refType="w" fact="0.1998"/>
          <dgm:constr type="t" for="ch" forName="textaccent1" refType="h" fact="0.7887"/>
          <dgm:constr type="w" for="ch" forName="textaccent1" refType="w" fact="0.0265"/>
          <dgm:constr type="h" for="ch" forName="textaccent1" refType="h" fact="0.0444"/>
          <dgm:constr type="l" for="ch" forName="image1" refType="w" fact="0"/>
          <dgm:constr type="t" for="ch" forName="image1" refType="h" fact="0.4156"/>
          <dgm:constr type="w" for="ch" forName="image1" refType="w" fact="0.227"/>
          <dgm:constr type="h" for="ch" forName="image1" refType="h" fact="0.3786"/>
          <dgm:constr type="l" for="ch" forName="imageaccent1" refType="w" fact="0.1537"/>
          <dgm:constr type="t" for="ch" forName="imageaccent1" refType="h" fact="0.7417"/>
          <dgm:constr type="w" for="ch" forName="imageaccent1" refType="w" fact="0.0265"/>
          <dgm:constr type="h" for="ch" forName="imageaccent1" refType="h" fact="0.0444"/>
          <dgm:constr type="l" for="ch" forName="textaccent2" refType="w" fact="0.5407"/>
          <dgm:constr type="t" for="ch" forName="textaccent2" refType="h" fact="0.7384"/>
          <dgm:constr type="w" for="ch" forName="textaccent2" refType="w" fact="0.0265"/>
          <dgm:constr type="h" for="ch" forName="textaccent2" refType="h" fact="0.0444"/>
          <dgm:constr type="l" for="ch" forName="imageaccent2" refType="w" fact="0.5839"/>
          <dgm:constr type="t" for="ch" forName="imageaccent2" refType="h" fact="0.7904"/>
          <dgm:constr type="w" for="ch" forName="imageaccent2" refType="w" fact="0.0265"/>
          <dgm:constr type="h" for="ch" forName="imageaccent2" refType="h" fact="0.0444"/>
          <dgm:constr type="l" for="ch" forName="text3" refType="w" fact="0.1927"/>
          <dgm:constr type="t" for="ch" forName="text3" refType="h" fact="0.2087"/>
          <dgm:constr type="w" for="ch" forName="text3" refType="w" fact="0.227"/>
          <dgm:constr type="h" for="ch" forName="text3" refType="h" fact="0.3786"/>
          <dgm:constr type="l" for="ch" forName="textaccent3" refType="w" fact="0.3472"/>
          <dgm:constr type="t" for="ch" forName="textaccent3" refType="h" fact="0.2165"/>
          <dgm:constr type="w" for="ch" forName="textaccent3" refType="w" fact="0.0265"/>
          <dgm:constr type="h" for="ch" forName="textaccent3" refType="h" fact="0.0444"/>
          <dgm:constr type="l" for="ch" forName="imageaccent3" refType="w" fact="0.3904"/>
          <dgm:constr type="t" for="ch" forName="imageaccent3" refType="h" fact="0.1678"/>
          <dgm:constr type="w" for="ch" forName="imageaccent3" refType="w" fact="0.0265"/>
          <dgm:constr type="h" for="ch" forName="imageaccent3" refType="h" fact="0.0444"/>
          <dgm:constr type="l" for="ch" forName="textaccent4" refType="w" fact="0.7739"/>
          <dgm:constr type="t" for="ch" forName="textaccent4" refType="h" fact="0.3752"/>
          <dgm:constr type="w" for="ch" forName="textaccent4" refType="w" fact="0.0265"/>
          <dgm:constr type="h" for="ch" forName="textaccent4" refType="h" fact="0.0444"/>
          <dgm:constr type="l" for="ch" forName="image4" refType="w" fact="0.773"/>
          <dgm:constr type="t" for="ch" forName="image4" refType="h" fact="0.4162"/>
          <dgm:constr type="w" for="ch" forName="image4" refType="w" fact="0.227"/>
          <dgm:constr type="h" for="ch" forName="image4" refType="h" fact="0.3786"/>
          <dgm:constr type="l" for="ch" forName="imageaccent4" refType="w" fact="0.8188"/>
          <dgm:constr type="t" for="ch" forName="imageaccent4" refType="h" fact="0.4229"/>
          <dgm:constr type="w" for="ch" forName="imageaccent4" refType="w" fact="0.0265"/>
          <dgm:constr type="h" for="ch" forName="imageaccent4" refType="h" fact="0.0444"/>
        </dgm:constrLst>
      </dgm:if>
      <dgm:if name="Name6" axis="ch" ptType="node" func="cnt" op="equ" val="5">
        <dgm:alg type="composite">
          <dgm:param type="ar" val="2.3203"/>
        </dgm:alg>
        <dgm:constrLst>
          <dgm:constr type="primFontSz" for="des" ptType="node" op="equ" val="65"/>
          <dgm:constr type="l" for="ch" forName="image4" refType="w" fact="0.6491"/>
          <dgm:constr type="t" for="ch" forName="image4" refType="h" fact="0.4193"/>
          <dgm:constr type="w" for="ch" forName="image4" refType="w" fact="0.1886"/>
          <dgm:constr type="h" for="ch" forName="image4" refType="h" fact="0.3757"/>
          <dgm:constr type="l" for="ch" forName="text5" refType="w" fact="0.6491"/>
          <dgm:constr type="t" for="ch" forName="text5" refType="h" fact="0.004"/>
          <dgm:constr type="w" for="ch" forName="text5" refType="w" fact="0.1886"/>
          <dgm:constr type="h" for="ch" forName="text5" refType="h" fact="0.3757"/>
          <dgm:constr type="l" for="ch" forName="image5" refType="w" fact="0.8114"/>
          <dgm:constr type="t" for="ch" forName="image5" refType="h" fact="0.2136"/>
          <dgm:constr type="w" for="ch" forName="image5" refType="w" fact="0.1886"/>
          <dgm:constr type="h" for="ch" forName="image5" refType="h" fact="0.3757"/>
          <dgm:constr type="l" for="ch" forName="image2" refType="w" fact="0.4868"/>
          <dgm:constr type="t" for="ch" forName="image2" refType="h" fact="0.6235"/>
          <dgm:constr type="w" for="ch" forName="image2" refType="w" fact="0.1886"/>
          <dgm:constr type="h" for="ch" forName="image2" refType="h" fact="0.3757"/>
          <dgm:constr type="l" for="ch" forName="text4" refType="w" fact="0.4868"/>
          <dgm:constr type="t" for="ch" forName="text4" refType="h" fact="0.2081"/>
          <dgm:constr type="w" for="ch" forName="text4" refType="w" fact="0.1886"/>
          <dgm:constr type="h" for="ch" forName="text4" refType="h" fact="0.3757"/>
          <dgm:constr type="l" for="ch" forName="text2" refType="w" fact="0.3246"/>
          <dgm:constr type="t" for="ch" forName="text2" refType="h" fact="0.4154"/>
          <dgm:constr type="w" for="ch" forName="text2" refType="w" fact="0.1886"/>
          <dgm:constr type="h" for="ch" forName="text2" refType="h" fact="0.3757"/>
          <dgm:constr type="l" for="ch" forName="image3" refType="w" fact="0.3246"/>
          <dgm:constr type="t" for="ch" forName="image3" refType="h" fact="0"/>
          <dgm:constr type="w" for="ch" forName="image3" refType="w" fact="0.1886"/>
          <dgm:constr type="h" for="ch" forName="image3" refType="h" fact="0.3757"/>
          <dgm:constr type="l" for="ch" forName="text1" refType="w" fact="0.1623"/>
          <dgm:constr type="t" for="ch" forName="text1" refType="h" fact="0.6243"/>
          <dgm:constr type="w" for="ch" forName="text1" refType="w" fact="0.1886"/>
          <dgm:constr type="h" for="ch" forName="text1" refType="h" fact="0.3757"/>
          <dgm:constr type="l" for="ch" forName="text3" refType="w" fact="0.1623"/>
          <dgm:constr type="t" for="ch" forName="text3" refType="h" fact="0.2089"/>
          <dgm:constr type="w" for="ch" forName="text3" refType="w" fact="0.1886"/>
          <dgm:constr type="h" for="ch" forName="text3" refType="h" fact="0.3757"/>
          <dgm:constr type="l" for="ch" forName="textaccent1" refType="w" fact="0.1668"/>
          <dgm:constr type="t" for="ch" forName="textaccent1" refType="h" fact="0.7923"/>
          <dgm:constr type="w" for="ch" forName="textaccent1" refType="w" fact="0.022"/>
          <dgm:constr type="h" for="ch" forName="textaccent1" refType="h" fact="0.044"/>
          <dgm:constr type="l" for="ch" forName="image1" refType="w" fact="0"/>
          <dgm:constr type="t" for="ch" forName="image1" refType="h" fact="0.4166"/>
          <dgm:constr type="w" for="ch" forName="image1" refType="w" fact="0.1886"/>
          <dgm:constr type="h" for="ch" forName="image1" refType="h" fact="0.3757"/>
          <dgm:constr type="l" for="ch" forName="imageaccent1" refType="w" fact="0.1292"/>
          <dgm:constr type="t" for="ch" forName="imageaccent1" refType="h" fact="0.7424"/>
          <dgm:constr type="w" for="ch" forName="imageaccent1" refType="w" fact="0.022"/>
          <dgm:constr type="h" for="ch" forName="imageaccent1" refType="h" fact="0.044"/>
          <dgm:constr type="l" for="ch" forName="textaccent2" refType="w" fact="0.4544"/>
          <dgm:constr type="t" for="ch" forName="textaccent2" refType="h" fact="0.7404"/>
          <dgm:constr type="w" for="ch" forName="textaccent2" refType="w" fact="0.022"/>
          <dgm:constr type="h" for="ch" forName="textaccent2" refType="h" fact="0.044"/>
          <dgm:constr type="l" for="ch" forName="imageaccent2" refType="w" fact="0.4914"/>
          <dgm:constr type="t" for="ch" forName="imageaccent2" refType="h" fact="0.7907"/>
          <dgm:constr type="w" for="ch" forName="imageaccent2" refType="w" fact="0.022"/>
          <dgm:constr type="h" for="ch" forName="imageaccent2" refType="h" fact="0.044"/>
          <dgm:constr type="l" for="ch" forName="textaccent3" refType="w" fact="0.2915"/>
          <dgm:constr type="t" for="ch" forName="textaccent3" refType="h" fact="0.216"/>
          <dgm:constr type="w" for="ch" forName="textaccent3" refType="w" fact="0.022"/>
          <dgm:constr type="h" for="ch" forName="textaccent3" refType="h" fact="0.044"/>
          <dgm:constr type="l" for="ch" forName="imageaccent3" refType="w" fact="0.3299"/>
          <dgm:constr type="t" for="ch" forName="imageaccent3" refType="h" fact="0.1665"/>
          <dgm:constr type="w" for="ch" forName="imageaccent3" refType="w" fact="0.022"/>
          <dgm:constr type="h" for="ch" forName="imageaccent3" refType="h" fact="0.044"/>
          <dgm:constr type="l" for="ch" forName="textaccent4" refType="w" fact="0.65"/>
          <dgm:constr type="t" for="ch" forName="textaccent4" refType="h" fact="0.3746"/>
          <dgm:constr type="w" for="ch" forName="textaccent4" refType="w" fact="0.022"/>
          <dgm:constr type="h" for="ch" forName="textaccent4" refType="h" fact="0.044"/>
          <dgm:constr type="l" for="ch" forName="imageaccent4" refType="w" fact="0.6859"/>
          <dgm:constr type="t" for="ch" forName="imageaccent4" refType="h" fact="0.4261"/>
          <dgm:constr type="w" for="ch" forName="imageaccent4" refType="w" fact="0.022"/>
          <dgm:constr type="h" for="ch" forName="imageaccent4" refType="h" fact="0.044"/>
          <dgm:constr type="l" for="ch" forName="textaccent5" refType="w" fact="0.8123"/>
          <dgm:constr type="t" for="ch" forName="textaccent5" refType="h" fact="0.1724"/>
          <dgm:constr type="w" for="ch" forName="textaccent5" refType="w" fact="0.022"/>
          <dgm:constr type="h" for="ch" forName="textaccent5" refType="h" fact="0.044"/>
          <dgm:constr type="l" for="ch" forName="imageaccent5" refType="w" fact="0.849"/>
          <dgm:constr type="t" for="ch" forName="imageaccent5" refType="h" fact="0.222"/>
          <dgm:constr type="w" for="ch" forName="imageaccent5" refType="w" fact="0.022"/>
          <dgm:constr type="h" for="ch" forName="imageaccent5" refType="h" fact="0.044"/>
        </dgm:constrLst>
      </dgm:if>
      <dgm:if name="Name7" axis="ch" ptType="node" func="cnt" op="equ" val="6">
        <dgm:alg type="composite">
          <dgm:param type="ar" val="1.9179"/>
        </dgm:alg>
        <dgm:constrLst>
          <dgm:constr type="primFontSz" for="des" ptType="node" op="equ" val="65"/>
          <dgm:constr type="l" for="ch" forName="image4" refType="w" fact="0.6491"/>
          <dgm:constr type="t" for="ch" forName="image4" refType="h" fact="0.3466"/>
          <dgm:constr type="w" for="ch" forName="image4" refType="w" fact="0.1886"/>
          <dgm:constr type="h" for="ch" forName="image4" refType="h" fact="0.3106"/>
          <dgm:constr type="l" for="ch" forName="text5" refType="w" fact="0.6491"/>
          <dgm:constr type="t" for="ch" forName="text5" refType="h" fact="0.0033"/>
          <dgm:constr type="w" for="ch" forName="text5" refType="w" fact="0.1886"/>
          <dgm:constr type="h" for="ch" forName="text5" refType="h" fact="0.3106"/>
          <dgm:constr type="l" for="ch" forName="image5" refType="w" fact="0.8114"/>
          <dgm:constr type="t" for="ch" forName="image5" refType="h" fact="0.1766"/>
          <dgm:constr type="w" for="ch" forName="image5" refType="w" fact="0.1886"/>
          <dgm:constr type="h" for="ch" forName="image5" refType="h" fact="0.3106"/>
          <dgm:constr type="l" for="ch" forName="image2" refType="w" fact="0.4868"/>
          <dgm:constr type="t" for="ch" forName="image2" refType="h" fact="0.5154"/>
          <dgm:constr type="w" for="ch" forName="image2" refType="w" fact="0.1886"/>
          <dgm:constr type="h" for="ch" forName="image2" refType="h" fact="0.3106"/>
          <dgm:constr type="l" for="ch" forName="text4" refType="w" fact="0.4868"/>
          <dgm:constr type="t" for="ch" forName="text4" refType="h" fact="0.172"/>
          <dgm:constr type="w" for="ch" forName="text4" refType="w" fact="0.1886"/>
          <dgm:constr type="h" for="ch" forName="text4" refType="h" fact="0.3106"/>
          <dgm:constr type="l" for="ch" forName="text2" refType="w" fact="0.3246"/>
          <dgm:constr type="t" for="ch" forName="text2" refType="h" fact="0.3434"/>
          <dgm:constr type="w" for="ch" forName="text2" refType="w" fact="0.1886"/>
          <dgm:constr type="h" for="ch" forName="text2" refType="h" fact="0.3106"/>
          <dgm:constr type="l" for="ch" forName="image3" refType="w" fact="0.3246"/>
          <dgm:constr type="t" for="ch" forName="image3" refType="h" fact="0"/>
          <dgm:constr type="w" for="ch" forName="image3" refType="w" fact="0.1886"/>
          <dgm:constr type="h" for="ch" forName="image3" refType="h" fact="0.3106"/>
          <dgm:constr type="l" for="ch" forName="text1" refType="w" fact="0.1623"/>
          <dgm:constr type="t" for="ch" forName="text1" refType="h" fact="0.516"/>
          <dgm:constr type="w" for="ch" forName="text1" refType="w" fact="0.1886"/>
          <dgm:constr type="h" for="ch" forName="text1" refType="h" fact="0.3106"/>
          <dgm:constr type="l" for="ch" forName="text3" refType="w" fact="0.1623"/>
          <dgm:constr type="t" for="ch" forName="text3" refType="h" fact="0.1727"/>
          <dgm:constr type="w" for="ch" forName="text3" refType="w" fact="0.1886"/>
          <dgm:constr type="h" for="ch" forName="text3" refType="h" fact="0.3106"/>
          <dgm:constr type="l" for="ch" forName="textaccent1" refType="w" fact="0.1668"/>
          <dgm:constr type="t" for="ch" forName="textaccent1" refType="h" fact="0.6549"/>
          <dgm:constr type="w" for="ch" forName="textaccent1" refType="w" fact="0.022"/>
          <dgm:constr type="h" for="ch" forName="textaccent1" refType="h" fact="0.0364"/>
          <dgm:constr type="l" for="ch" forName="image1" refType="w" fact="0"/>
          <dgm:constr type="t" for="ch" forName="image1" refType="h" fact="0.3443"/>
          <dgm:constr type="w" for="ch" forName="image1" refType="w" fact="0.1886"/>
          <dgm:constr type="h" for="ch" forName="image1" refType="h" fact="0.3106"/>
          <dgm:constr type="l" for="ch" forName="imageaccent1" refType="w" fact="0.1292"/>
          <dgm:constr type="t" for="ch" forName="imageaccent1" refType="h" fact="0.6137"/>
          <dgm:constr type="w" for="ch" forName="imageaccent1" refType="w" fact="0.022"/>
          <dgm:constr type="h" for="ch" forName="imageaccent1" refType="h" fact="0.0364"/>
          <dgm:constr type="l" for="ch" forName="textaccent2" refType="w" fact="0.4544"/>
          <dgm:constr type="t" for="ch" forName="textaccent2" refType="h" fact="0.612"/>
          <dgm:constr type="w" for="ch" forName="textaccent2" refType="w" fact="0.022"/>
          <dgm:constr type="h" for="ch" forName="textaccent2" refType="h" fact="0.0364"/>
          <dgm:constr type="l" for="ch" forName="imageaccent2" refType="w" fact="0.4914"/>
          <dgm:constr type="t" for="ch" forName="imageaccent2" refType="h" fact="0.6536"/>
          <dgm:constr type="w" for="ch" forName="imageaccent2" refType="w" fact="0.022"/>
          <dgm:constr type="h" for="ch" forName="imageaccent2" refType="h" fact="0.0364"/>
          <dgm:constr type="l" for="ch" forName="textaccent3" refType="w" fact="0.2915"/>
          <dgm:constr type="t" for="ch" forName="textaccent3" refType="h" fact="0.1786"/>
          <dgm:constr type="w" for="ch" forName="textaccent3" refType="w" fact="0.022"/>
          <dgm:constr type="h" for="ch" forName="textaccent3" refType="h" fact="0.0364"/>
          <dgm:constr type="l" for="ch" forName="imageaccent3" refType="w" fact="0.3299"/>
          <dgm:constr type="t" for="ch" forName="imageaccent3" refType="h" fact="0.1376"/>
          <dgm:constr type="w" for="ch" forName="imageaccent3" refType="w" fact="0.022"/>
          <dgm:constr type="h" for="ch" forName="imageaccent3" refType="h" fact="0.0364"/>
          <dgm:constr type="l" for="ch" forName="textaccent4" refType="w" fact="0.65"/>
          <dgm:constr type="t" for="ch" forName="textaccent4" refType="h" fact="0.3096"/>
          <dgm:constr type="w" for="ch" forName="textaccent4" refType="w" fact="0.022"/>
          <dgm:constr type="h" for="ch" forName="textaccent4" refType="h" fact="0.0364"/>
          <dgm:constr type="l" for="ch" forName="imageaccent4" refType="w" fact="0.6859"/>
          <dgm:constr type="t" for="ch" forName="imageaccent4" refType="h" fact="0.3522"/>
          <dgm:constr type="w" for="ch" forName="imageaccent4" refType="w" fact="0.022"/>
          <dgm:constr type="h" for="ch" forName="imageaccent4" refType="h" fact="0.0364"/>
          <dgm:constr type="l" for="ch" forName="textaccent5" refType="w" fact="0.8123"/>
          <dgm:constr type="t" for="ch" forName="textaccent5" refType="h" fact="0.1425"/>
          <dgm:constr type="w" for="ch" forName="textaccent5" refType="w" fact="0.022"/>
          <dgm:constr type="h" for="ch" forName="textaccent5" refType="h" fact="0.0364"/>
          <dgm:constr type="l" for="ch" forName="imageaccent5" refType="w" fact="0.849"/>
          <dgm:constr type="t" for="ch" forName="imageaccent5" refType="h" fact="0.1835"/>
          <dgm:constr type="w" for="ch" forName="imageaccent5" refType="w" fact="0.022"/>
          <dgm:constr type="h" for="ch" forName="imageaccent5" refType="h" fact="0.0364"/>
          <dgm:constr type="l" for="ch" forName="image6" refType="w" fact="0.6491"/>
          <dgm:constr type="t" for="ch" forName="image6" refType="h" fact="0.6894"/>
          <dgm:constr type="w" for="ch" forName="image6" refType="w" fact="0.1886"/>
          <dgm:constr type="h" for="ch" forName="image6" refType="h" fact="0.3106"/>
          <dgm:constr type="l" for="ch" forName="text6" refType="w" fact="0.8114"/>
          <dgm:constr type="t" for="ch" forName="text6" refType="h" fact="0.5194"/>
          <dgm:constr type="w" for="ch" forName="text6" refType="w" fact="0.1886"/>
          <dgm:constr type="h" for="ch" forName="text6" refType="h" fact="0.3106"/>
          <dgm:constr type="l" for="ch" forName="imageaccent6" refType="w" fact="0.8138"/>
          <dgm:constr type="t" for="ch" forName="imageaccent6" refType="h" fact="0.8257"/>
          <dgm:constr type="w" for="ch" forName="imageaccent6" refType="w" fact="0.022"/>
          <dgm:constr type="h" for="ch" forName="imageaccent6" refType="h" fact="0.0364"/>
          <dgm:constr type="l" for="ch" forName="textaccent6" refType="w" fact="0.8488"/>
          <dgm:constr type="t" for="ch" forName="textaccent6" refType="h" fact="0.7914"/>
          <dgm:constr type="w" for="ch" forName="textaccent6" refType="w" fact="0.022"/>
          <dgm:constr type="h" for="ch" forName="textaccent6" refType="h" fact="0.0364"/>
        </dgm:constrLst>
      </dgm:if>
      <dgm:if name="Name8" axis="ch" ptType="node" func="cnt" op="equ" val="7">
        <dgm:alg type="composite">
          <dgm:param type="ar" val="1.6382"/>
        </dgm:alg>
        <dgm:constrLst>
          <dgm:constr type="primFontSz" for="des" ptType="node" op="equ" val="65"/>
          <dgm:constr type="l" for="ch" forName="image4" refType="w" fact="0.6491"/>
          <dgm:constr type="t" for="ch" forName="image4" refType="h" fact="0.2961"/>
          <dgm:constr type="w" for="ch" forName="image4" refType="w" fact="0.1886"/>
          <dgm:constr type="h" for="ch" forName="image4" refType="h" fact="0.2653"/>
          <dgm:constr type="l" for="ch" forName="text5" refType="w" fact="0.6491"/>
          <dgm:constr type="t" for="ch" forName="text5" refType="h" fact="0.0028"/>
          <dgm:constr type="w" for="ch" forName="text5" refType="w" fact="0.1886"/>
          <dgm:constr type="h" for="ch" forName="text5" refType="h" fact="0.2653"/>
          <dgm:constr type="l" for="ch" forName="image5" refType="w" fact="0.8114"/>
          <dgm:constr type="t" for="ch" forName="image5" refType="h" fact="0.1508"/>
          <dgm:constr type="w" for="ch" forName="image5" refType="w" fact="0.1886"/>
          <dgm:constr type="h" for="ch" forName="image5" refType="h" fact="0.2653"/>
          <dgm:constr type="l" for="ch" forName="image2" refType="w" fact="0.4868"/>
          <dgm:constr type="t" for="ch" forName="image2" refType="h" fact="0.4402"/>
          <dgm:constr type="w" for="ch" forName="image2" refType="w" fact="0.1886"/>
          <dgm:constr type="h" for="ch" forName="image2" refType="h" fact="0.2653"/>
          <dgm:constr type="l" for="ch" forName="text4" refType="w" fact="0.4868"/>
          <dgm:constr type="t" for="ch" forName="text4" refType="h" fact="0.1469"/>
          <dgm:constr type="w" for="ch" forName="text4" refType="w" fact="0.1886"/>
          <dgm:constr type="h" for="ch" forName="text4" refType="h" fact="0.2653"/>
          <dgm:constr type="l" for="ch" forName="text2" refType="w" fact="0.3246"/>
          <dgm:constr type="t" for="ch" forName="text2" refType="h" fact="0.2933"/>
          <dgm:constr type="w" for="ch" forName="text2" refType="w" fact="0.1886"/>
          <dgm:constr type="h" for="ch" forName="text2" refType="h" fact="0.2653"/>
          <dgm:constr type="l" for="ch" forName="image3" refType="w" fact="0.3246"/>
          <dgm:constr type="t" for="ch" forName="image3" refType="h" fact="0"/>
          <dgm:constr type="w" for="ch" forName="image3" refType="w" fact="0.1886"/>
          <dgm:constr type="h" for="ch" forName="image3" refType="h" fact="0.2653"/>
          <dgm:constr type="l" for="ch" forName="text1" refType="w" fact="0.1623"/>
          <dgm:constr type="t" for="ch" forName="text1" refType="h" fact="0.4408"/>
          <dgm:constr type="w" for="ch" forName="text1" refType="w" fact="0.1886"/>
          <dgm:constr type="h" for="ch" forName="text1" refType="h" fact="0.2653"/>
          <dgm:constr type="l" for="ch" forName="text3" refType="w" fact="0.1623"/>
          <dgm:constr type="t" for="ch" forName="text3" refType="h" fact="0.1475"/>
          <dgm:constr type="w" for="ch" forName="text3" refType="w" fact="0.1886"/>
          <dgm:constr type="h" for="ch" forName="text3" refType="h" fact="0.2653"/>
          <dgm:constr type="l" for="ch" forName="textaccent1" refType="w" fact="0.1668"/>
          <dgm:constr type="t" for="ch" forName="textaccent1" refType="h" fact="0.5594"/>
          <dgm:constr type="w" for="ch" forName="textaccent1" refType="w" fact="0.022"/>
          <dgm:constr type="h" for="ch" forName="textaccent1" refType="h" fact="0.0311"/>
          <dgm:constr type="l" for="ch" forName="image1" refType="w" fact="0"/>
          <dgm:constr type="t" for="ch" forName="image1" refType="h" fact="0.2941"/>
          <dgm:constr type="w" for="ch" forName="image1" refType="w" fact="0.1886"/>
          <dgm:constr type="h" for="ch" forName="image1" refType="h" fact="0.2653"/>
          <dgm:constr type="l" for="ch" forName="imageaccent1" refType="w" fact="0.1292"/>
          <dgm:constr type="t" for="ch" forName="imageaccent1" refType="h" fact="0.5242"/>
          <dgm:constr type="w" for="ch" forName="imageaccent1" refType="w" fact="0.022"/>
          <dgm:constr type="h" for="ch" forName="imageaccent1" refType="h" fact="0.0311"/>
          <dgm:constr type="l" for="ch" forName="textaccent2" refType="w" fact="0.4544"/>
          <dgm:constr type="t" for="ch" forName="textaccent2" refType="h" fact="0.5228"/>
          <dgm:constr type="w" for="ch" forName="textaccent2" refType="w" fact="0.022"/>
          <dgm:constr type="h" for="ch" forName="textaccent2" refType="h" fact="0.0311"/>
          <dgm:constr type="l" for="ch" forName="imageaccent2" refType="w" fact="0.4914"/>
          <dgm:constr type="t" for="ch" forName="imageaccent2" refType="h" fact="0.5583"/>
          <dgm:constr type="w" for="ch" forName="imageaccent2" refType="w" fact="0.022"/>
          <dgm:constr type="h" for="ch" forName="imageaccent2" refType="h" fact="0.0311"/>
          <dgm:constr type="l" for="ch" forName="textaccent3" refType="w" fact="0.2907"/>
          <dgm:constr type="t" for="ch" forName="textaccent3" refType="h" fact="0.1511"/>
          <dgm:constr type="w" for="ch" forName="textaccent3" refType="w" fact="0.022"/>
          <dgm:constr type="h" for="ch" forName="textaccent3" refType="h" fact="0.0311"/>
          <dgm:constr type="l" for="ch" forName="imageaccent3" refType="w" fact="0.3299"/>
          <dgm:constr type="t" for="ch" forName="imageaccent3" refType="h" fact="0.1175"/>
          <dgm:constr type="w" for="ch" forName="imageaccent3" refType="w" fact="0.022"/>
          <dgm:constr type="h" for="ch" forName="imageaccent3" refType="h" fact="0.0311"/>
          <dgm:constr type="l" for="ch" forName="textaccent4" refType="w" fact="0.65"/>
          <dgm:constr type="t" for="ch" forName="textaccent4" refType="h" fact="0.2645"/>
          <dgm:constr type="w" for="ch" forName="textaccent4" refType="w" fact="0.022"/>
          <dgm:constr type="h" for="ch" forName="textaccent4" refType="h" fact="0.0311"/>
          <dgm:constr type="l" for="ch" forName="imageaccent4" refType="w" fact="0.6859"/>
          <dgm:constr type="t" for="ch" forName="imageaccent4" refType="h" fact="0.3008"/>
          <dgm:constr type="w" for="ch" forName="imageaccent4" refType="w" fact="0.022"/>
          <dgm:constr type="h" for="ch" forName="imageaccent4" refType="h" fact="0.0311"/>
          <dgm:constr type="l" for="ch" forName="textaccent5" refType="w" fact="0.8123"/>
          <dgm:constr type="t" for="ch" forName="textaccent5" refType="h" fact="0.1217"/>
          <dgm:constr type="w" for="ch" forName="textaccent5" refType="w" fact="0.022"/>
          <dgm:constr type="h" for="ch" forName="textaccent5" refType="h" fact="0.0311"/>
          <dgm:constr type="l" for="ch" forName="imageaccent5" refType="w" fact="0.849"/>
          <dgm:constr type="t" for="ch" forName="imageaccent5" refType="h" fact="0.1567"/>
          <dgm:constr type="w" for="ch" forName="imageaccent5" refType="w" fact="0.022"/>
          <dgm:constr type="h" for="ch" forName="imageaccent5" refType="h" fact="0.0311"/>
          <dgm:constr type="l" for="ch" forName="image6" refType="w" fact="0.6491"/>
          <dgm:constr type="t" for="ch" forName="image6" refType="h" fact="0.5889"/>
          <dgm:constr type="w" for="ch" forName="image6" refType="w" fact="0.1886"/>
          <dgm:constr type="h" for="ch" forName="image6" refType="h" fact="0.2653"/>
          <dgm:constr type="l" for="ch" forName="text6" refType="w" fact="0.8114"/>
          <dgm:constr type="t" for="ch" forName="text6" refType="h" fact="0.4436"/>
          <dgm:constr type="w" for="ch" forName="text6" refType="w" fact="0.1886"/>
          <dgm:constr type="h" for="ch" forName="text6" refType="h" fact="0.2653"/>
          <dgm:constr type="l" for="ch" forName="imageaccent6" refType="w" fact="0.8138"/>
          <dgm:constr type="t" for="ch" forName="imageaccent6" refType="h" fact="0.7053"/>
          <dgm:constr type="w" for="ch" forName="imageaccent6" refType="w" fact="0.022"/>
          <dgm:constr type="h" for="ch" forName="imageaccent6" refType="h" fact="0.0311"/>
          <dgm:constr type="l" for="ch" forName="textaccent6" refType="w" fact="0.8488"/>
          <dgm:constr type="t" for="ch" forName="textaccent6" refType="h" fact="0.676"/>
          <dgm:constr type="w" for="ch" forName="textaccent6" refType="w" fact="0.022"/>
          <dgm:constr type="h" for="ch" forName="textaccent6" refType="h" fact="0.0311"/>
          <dgm:constr type="l" for="ch" forName="text7" refType="w" fact="0.3244"/>
          <dgm:constr type="t" for="ch" forName="text7" refType="h" fact="0.5872"/>
          <dgm:constr type="w" for="ch" forName="text7" refType="w" fact="0.1886"/>
          <dgm:constr type="h" for="ch" forName="text7" refType="h" fact="0.2653"/>
          <dgm:constr type="l" for="ch" forName="image7" refType="w" fact="0.1622"/>
          <dgm:constr type="t" for="ch" forName="image7" refType="h" fact="0.7347"/>
          <dgm:constr type="w" for="ch" forName="image7" refType="w" fact="0.1886"/>
          <dgm:constr type="h" for="ch" forName="image7" refType="h" fact="0.2653"/>
          <dgm:constr type="l" for="ch" forName="imageaccent7" refType="w" fact="0.2905"/>
          <dgm:constr type="t" for="ch" forName="imageaccent7" refType="h" fact="0.7384"/>
          <dgm:constr type="w" for="ch" forName="imageaccent7" refType="w" fact="0.022"/>
          <dgm:constr type="h" for="ch" forName="imageaccent7" refType="h" fact="0.0311"/>
          <dgm:constr type="l" for="ch" forName="textaccent7" refType="w" fact="0.3298"/>
          <dgm:constr type="t" for="ch" forName="textaccent7" refType="h" fact="0.7048"/>
          <dgm:constr type="w" for="ch" forName="textaccent7" refType="w" fact="0.022"/>
          <dgm:constr type="h" for="ch" forName="textaccent7" refType="h" fact="0.0311"/>
        </dgm:constrLst>
      </dgm:if>
      <dgm:if name="Name9" axis="ch" ptType="node" func="cnt" op="equ" val="8">
        <dgm:alg type="composite">
          <dgm:param type="ar" val="1.8974"/>
        </dgm:alg>
        <dgm:constrLst>
          <dgm:constr type="primFontSz" for="des" ptType="node" op="equ" val="65"/>
          <dgm:constr type="l" for="ch" forName="image4" refType="w" fact="0.5589"/>
          <dgm:constr type="t" for="ch" forName="image4" refType="h" fact="0.2952"/>
          <dgm:constr type="w" for="ch" forName="image4" refType="w" fact="0.1624"/>
          <dgm:constr type="h" for="ch" forName="image4" refType="h" fact="0.2645"/>
          <dgm:constr type="l" for="ch" forName="text5" refType="w" fact="0.5589"/>
          <dgm:constr type="t" for="ch" forName="text5" refType="h" fact="0.0028"/>
          <dgm:constr type="w" for="ch" forName="text5" refType="w" fact="0.1624"/>
          <dgm:constr type="h" for="ch" forName="text5" refType="h" fact="0.2645"/>
          <dgm:constr type="l" for="ch" forName="image5" refType="w" fact="0.6986"/>
          <dgm:constr type="t" for="ch" forName="image5" refType="h" fact="0.1504"/>
          <dgm:constr type="w" for="ch" forName="image5" refType="w" fact="0.1624"/>
          <dgm:constr type="h" for="ch" forName="image5" refType="h" fact="0.2645"/>
          <dgm:constr type="l" for="ch" forName="image2" refType="w" fact="0.4192"/>
          <dgm:constr type="t" for="ch" forName="image2" refType="h" fact="0.439"/>
          <dgm:constr type="w" for="ch" forName="image2" refType="w" fact="0.1624"/>
          <dgm:constr type="h" for="ch" forName="image2" refType="h" fact="0.2645"/>
          <dgm:constr type="l" for="ch" forName="text4" refType="w" fact="0.4192"/>
          <dgm:constr type="t" for="ch" forName="text4" refType="h" fact="0.1465"/>
          <dgm:constr type="w" for="ch" forName="text4" refType="w" fact="0.1624"/>
          <dgm:constr type="h" for="ch" forName="text4" refType="h" fact="0.2645"/>
          <dgm:constr type="l" for="ch" forName="text2" refType="w" fact="0.2794"/>
          <dgm:constr type="t" for="ch" forName="text2" refType="h" fact="0.2925"/>
          <dgm:constr type="w" for="ch" forName="text2" refType="w" fact="0.1624"/>
          <dgm:constr type="h" for="ch" forName="text2" refType="h" fact="0.2645"/>
          <dgm:constr type="l" for="ch" forName="image3" refType="w" fact="0.2794"/>
          <dgm:constr type="t" for="ch" forName="image3" refType="h" fact="0"/>
          <dgm:constr type="w" for="ch" forName="image3" refType="w" fact="0.1624"/>
          <dgm:constr type="h" for="ch" forName="image3" refType="h" fact="0.2645"/>
          <dgm:constr type="l" for="ch" forName="text1" refType="w" fact="0.1397"/>
          <dgm:constr type="t" for="ch" forName="text1" refType="h" fact="0.4395"/>
          <dgm:constr type="w" for="ch" forName="text1" refType="w" fact="0.1624"/>
          <dgm:constr type="h" for="ch" forName="text1" refType="h" fact="0.2645"/>
          <dgm:constr type="l" for="ch" forName="text3" refType="w" fact="0.1397"/>
          <dgm:constr type="t" for="ch" forName="text3" refType="h" fact="0.1471"/>
          <dgm:constr type="w" for="ch" forName="text3" refType="w" fact="0.1624"/>
          <dgm:constr type="h" for="ch" forName="text3" refType="h" fact="0.2645"/>
          <dgm:constr type="l" for="ch" forName="textaccent1" refType="w" fact="0.1436"/>
          <dgm:constr type="t" for="ch" forName="textaccent1" refType="h" fact="0.5578"/>
          <dgm:constr type="w" for="ch" forName="textaccent1" refType="w" fact="0.0189"/>
          <dgm:constr type="h" for="ch" forName="textaccent1" refType="h" fact="0.031"/>
          <dgm:constr type="l" for="ch" forName="image1" refType="w" fact="0"/>
          <dgm:constr type="t" for="ch" forName="image1" refType="h" fact="0.2933"/>
          <dgm:constr type="w" for="ch" forName="image1" refType="w" fact="0.1624"/>
          <dgm:constr type="h" for="ch" forName="image1" refType="h" fact="0.2645"/>
          <dgm:constr type="l" for="ch" forName="imageaccent1" refType="w" fact="0.1112"/>
          <dgm:constr type="t" for="ch" forName="imageaccent1" refType="h" fact="0.5227"/>
          <dgm:constr type="w" for="ch" forName="imageaccent1" refType="w" fact="0.0189"/>
          <dgm:constr type="h" for="ch" forName="imageaccent1" refType="h" fact="0.031"/>
          <dgm:constr type="l" for="ch" forName="textaccent2" refType="w" fact="0.3912"/>
          <dgm:constr type="t" for="ch" forName="textaccent2" refType="h" fact="0.5213"/>
          <dgm:constr type="w" for="ch" forName="textaccent2" refType="w" fact="0.0189"/>
          <dgm:constr type="h" for="ch" forName="textaccent2" refType="h" fact="0.031"/>
          <dgm:constr type="l" for="ch" forName="imageaccent2" refType="w" fact="0.4231"/>
          <dgm:constr type="t" for="ch" forName="imageaccent2" refType="h" fact="0.5567"/>
          <dgm:constr type="w" for="ch" forName="imageaccent2" refType="w" fact="0.0189"/>
          <dgm:constr type="h" for="ch" forName="imageaccent2" refType="h" fact="0.031"/>
          <dgm:constr type="l" for="ch" forName="textaccent3" refType="w" fact="0.2502"/>
          <dgm:constr type="t" for="ch" forName="textaccent3" refType="h" fact="0.1507"/>
          <dgm:constr type="w" for="ch" forName="textaccent3" refType="w" fact="0.0189"/>
          <dgm:constr type="h" for="ch" forName="textaccent3" refType="h" fact="0.031"/>
          <dgm:constr type="l" for="ch" forName="imageaccent3" refType="w" fact="0.2841"/>
          <dgm:constr type="t" for="ch" forName="imageaccent3" refType="h" fact="0.1172"/>
          <dgm:constr type="w" for="ch" forName="imageaccent3" refType="w" fact="0.0189"/>
          <dgm:constr type="h" for="ch" forName="imageaccent3" refType="h" fact="0.031"/>
          <dgm:constr type="l" for="ch" forName="textaccent4" refType="w" fact="0.5596"/>
          <dgm:constr type="t" for="ch" forName="textaccent4" refType="h" fact="0.2637"/>
          <dgm:constr type="w" for="ch" forName="textaccent4" refType="w" fact="0.0189"/>
          <dgm:constr type="h" for="ch" forName="textaccent4" refType="h" fact="0.031"/>
          <dgm:constr type="l" for="ch" forName="imageaccent4" refType="w" fact="0.5905"/>
          <dgm:constr type="t" for="ch" forName="imageaccent4" refType="h" fact="0.3"/>
          <dgm:constr type="w" for="ch" forName="imageaccent4" refType="w" fact="0.0189"/>
          <dgm:constr type="h" for="ch" forName="imageaccent4" refType="h" fact="0.031"/>
          <dgm:constr type="l" for="ch" forName="textaccent5" refType="w" fact="0.6993"/>
          <dgm:constr type="t" for="ch" forName="textaccent5" refType="h" fact="0.1214"/>
          <dgm:constr type="w" for="ch" forName="textaccent5" refType="w" fact="0.0189"/>
          <dgm:constr type="h" for="ch" forName="textaccent5" refType="h" fact="0.031"/>
          <dgm:constr type="l" for="ch" forName="imageaccent5" refType="w" fact="0.731"/>
          <dgm:constr type="t" for="ch" forName="imageaccent5" refType="h" fact="0.1563"/>
          <dgm:constr type="w" for="ch" forName="imageaccent5" refType="w" fact="0.0189"/>
          <dgm:constr type="h" for="ch" forName="imageaccent5" refType="h" fact="0.031"/>
          <dgm:constr type="l" for="ch" forName="image6" refType="w" fact="0.5589"/>
          <dgm:constr type="t" for="ch" forName="image6" refType="h" fact="0.5872"/>
          <dgm:constr type="w" for="ch" forName="image6" refType="w" fact="0.1624"/>
          <dgm:constr type="h" for="ch" forName="image6" refType="h" fact="0.2645"/>
          <dgm:constr type="l" for="ch" forName="text6" refType="w" fact="0.6986"/>
          <dgm:constr type="t" for="ch" forName="text6" refType="h" fact="0.4424"/>
          <dgm:constr type="w" for="ch" forName="text6" refType="w" fact="0.1624"/>
          <dgm:constr type="h" for="ch" forName="text6" refType="h" fact="0.2645"/>
          <dgm:constr type="l" for="ch" forName="imageaccent6" refType="w" fact="0.7007"/>
          <dgm:constr type="t" for="ch" forName="imageaccent6" refType="h" fact="0.7033"/>
          <dgm:constr type="w" for="ch" forName="imageaccent6" refType="w" fact="0.0189"/>
          <dgm:constr type="h" for="ch" forName="imageaccent6" refType="h" fact="0.031"/>
          <dgm:constr type="l" for="ch" forName="textaccent6" refType="w" fact="0.7308"/>
          <dgm:constr type="t" for="ch" forName="textaccent6" refType="h" fact="0.6741"/>
          <dgm:constr type="w" for="ch" forName="textaccent6" refType="w" fact="0.0189"/>
          <dgm:constr type="h" for="ch" forName="textaccent6" refType="h" fact="0.031"/>
          <dgm:constr type="l" for="ch" forName="text7" refType="w" fact="0.2793"/>
          <dgm:constr type="t" for="ch" forName="text7" refType="h" fact="0.5856"/>
          <dgm:constr type="w" for="ch" forName="text7" refType="w" fact="0.1624"/>
          <dgm:constr type="h" for="ch" forName="text7" refType="h" fact="0.2645"/>
          <dgm:constr type="l" for="ch" forName="image7" refType="w" fact="0.1396"/>
          <dgm:constr type="t" for="ch" forName="image7" refType="h" fact="0.7326"/>
          <dgm:constr type="w" for="ch" forName="image7" refType="w" fact="0.1624"/>
          <dgm:constr type="h" for="ch" forName="image7" refType="h" fact="0.2645"/>
          <dgm:constr type="l" for="ch" forName="imageaccent7" refType="w" fact="0.2501"/>
          <dgm:constr type="t" for="ch" forName="imageaccent7" refType="h" fact="0.7363"/>
          <dgm:constr type="w" for="ch" forName="imageaccent7" refType="w" fact="0.0189"/>
          <dgm:constr type="h" for="ch" forName="imageaccent7" refType="h" fact="0.031"/>
          <dgm:constr type="l" for="ch" forName="textaccent7" refType="w" fact="0.284"/>
          <dgm:constr type="t" for="ch" forName="textaccent7" refType="h" fact="0.7028"/>
          <dgm:constr type="w" for="ch" forName="textaccent7" refType="w" fact="0.0189"/>
          <dgm:constr type="h" for="ch" forName="textaccent7" refType="h" fact="0.031"/>
          <dgm:constr type="l" for="ch" forName="image8" refType="w" fact="0.6979"/>
          <dgm:constr type="t" for="ch" forName="image8" refType="h" fact="0.7355"/>
          <dgm:constr type="w" for="ch" forName="image8" refType="w" fact="0.1624"/>
          <dgm:constr type="h" for="ch" forName="image8" refType="h" fact="0.2645"/>
          <dgm:constr type="l" for="ch" forName="text8" refType="w" fact="0.8376"/>
          <dgm:constr type="t" for="ch" forName="text8" refType="h" fact="0.5906"/>
          <dgm:constr type="w" for="ch" forName="text8" refType="w" fact="0.1624"/>
          <dgm:constr type="h" for="ch" forName="text8" refType="h" fact="0.2645"/>
          <dgm:constr type="l" for="ch" forName="imageaccent8" refType="w" fact="0.8397"/>
          <dgm:constr type="t" for="ch" forName="imageaccent8" refType="h" fact="0.8516"/>
          <dgm:constr type="w" for="ch" forName="imageaccent8" refType="w" fact="0.0189"/>
          <dgm:constr type="h" for="ch" forName="imageaccent8" refType="h" fact="0.031"/>
          <dgm:constr type="l" for="ch" forName="textaccent8" refType="w" fact="0.8698"/>
          <dgm:constr type="t" for="ch" forName="textaccent8" refType="h" fact="0.8223"/>
          <dgm:constr type="w" for="ch" forName="textaccent8" refType="w" fact="0.0189"/>
          <dgm:constr type="h" for="ch" forName="textaccent8" refType="h" fact="0.031"/>
        </dgm:constrLst>
      </dgm:if>
      <dgm:if name="Name10" axis="ch" ptType="node" func="cnt" op="equ" val="9">
        <dgm:alg type="composite">
          <dgm:param type="ar" val="1.8986"/>
        </dgm:alg>
        <dgm:constrLst>
          <dgm:constr type="primFontSz" for="des" ptType="node" op="equ" val="65"/>
          <dgm:constr type="l" for="ch" forName="image4" refType="w" fact="0.5585"/>
          <dgm:constr type="t" for="ch" forName="image4" refType="h" fact="0.2952"/>
          <dgm:constr type="w" for="ch" forName="image4" refType="w" fact="0.1623"/>
          <dgm:constr type="h" for="ch" forName="image4" refType="h" fact="0.2645"/>
          <dgm:constr type="l" for="ch" forName="text5" refType="w" fact="0.5585"/>
          <dgm:constr type="t" for="ch" forName="text5" refType="h" fact="0.0028"/>
          <dgm:constr type="w" for="ch" forName="text5" refType="w" fact="0.1623"/>
          <dgm:constr type="h" for="ch" forName="text5" refType="h" fact="0.2645"/>
          <dgm:constr type="l" for="ch" forName="image5" refType="w" fact="0.6982"/>
          <dgm:constr type="t" for="ch" forName="image5" refType="h" fact="0.1504"/>
          <dgm:constr type="w" for="ch" forName="image5" refType="w" fact="0.1623"/>
          <dgm:constr type="h" for="ch" forName="image5" refType="h" fact="0.2645"/>
          <dgm:constr type="l" for="ch" forName="image2" refType="w" fact="0.4189"/>
          <dgm:constr type="t" for="ch" forName="image2" refType="h" fact="0.439"/>
          <dgm:constr type="w" for="ch" forName="image2" refType="w" fact="0.1623"/>
          <dgm:constr type="h" for="ch" forName="image2" refType="h" fact="0.2645"/>
          <dgm:constr type="l" for="ch" forName="text4" refType="w" fact="0.4189"/>
          <dgm:constr type="t" for="ch" forName="text4" refType="h" fact="0.1465"/>
          <dgm:constr type="w" for="ch" forName="text4" refType="w" fact="0.1623"/>
          <dgm:constr type="h" for="ch" forName="text4" refType="h" fact="0.2645"/>
          <dgm:constr type="l" for="ch" forName="text2" refType="w" fact="0.2793"/>
          <dgm:constr type="t" for="ch" forName="text2" refType="h" fact="0.2925"/>
          <dgm:constr type="w" for="ch" forName="text2" refType="w" fact="0.1623"/>
          <dgm:constr type="h" for="ch" forName="text2" refType="h" fact="0.2645"/>
          <dgm:constr type="l" for="ch" forName="image3" refType="w" fact="0.2793"/>
          <dgm:constr type="t" for="ch" forName="image3" refType="h" fact="0"/>
          <dgm:constr type="w" for="ch" forName="image3" refType="w" fact="0.1623"/>
          <dgm:constr type="h" for="ch" forName="image3" refType="h" fact="0.2645"/>
          <dgm:constr type="l" for="ch" forName="text1" refType="w" fact="0.1396"/>
          <dgm:constr type="t" for="ch" forName="text1" refType="h" fact="0.4395"/>
          <dgm:constr type="w" for="ch" forName="text1" refType="w" fact="0.1623"/>
          <dgm:constr type="h" for="ch" forName="text1" refType="h" fact="0.2645"/>
          <dgm:constr type="l" for="ch" forName="text3" refType="w" fact="0.1396"/>
          <dgm:constr type="t" for="ch" forName="text3" refType="h" fact="0.1471"/>
          <dgm:constr type="w" for="ch" forName="text3" refType="w" fact="0.1623"/>
          <dgm:constr type="h" for="ch" forName="text3" refType="h" fact="0.2645"/>
          <dgm:constr type="l" for="ch" forName="textaccent1" refType="w" fact="0.1435"/>
          <dgm:constr type="t" for="ch" forName="textaccent1" refType="h" fact="0.5578"/>
          <dgm:constr type="w" for="ch" forName="textaccent1" refType="w" fact="0.0189"/>
          <dgm:constr type="h" for="ch" forName="textaccent1" refType="h" fact="0.031"/>
          <dgm:constr type="l" for="ch" forName="image1" refType="w" fact="0"/>
          <dgm:constr type="t" for="ch" forName="image1" refType="h" fact="0.2933"/>
          <dgm:constr type="w" for="ch" forName="image1" refType="w" fact="0.1623"/>
          <dgm:constr type="h" for="ch" forName="image1" refType="h" fact="0.2645"/>
          <dgm:constr type="l" for="ch" forName="imageaccent1" refType="w" fact="0.1111"/>
          <dgm:constr type="t" for="ch" forName="imageaccent1" refType="h" fact="0.5227"/>
          <dgm:constr type="w" for="ch" forName="imageaccent1" refType="w" fact="0.0189"/>
          <dgm:constr type="h" for="ch" forName="imageaccent1" refType="h" fact="0.031"/>
          <dgm:constr type="l" for="ch" forName="textaccent2" refType="w" fact="0.391"/>
          <dgm:constr type="t" for="ch" forName="textaccent2" refType="h" fact="0.5213"/>
          <dgm:constr type="w" for="ch" forName="textaccent2" refType="w" fact="0.0189"/>
          <dgm:constr type="h" for="ch" forName="textaccent2" refType="h" fact="0.031"/>
          <dgm:constr type="l" for="ch" forName="imageaccent2" refType="w" fact="0.4228"/>
          <dgm:constr type="t" for="ch" forName="imageaccent2" refType="h" fact="0.5567"/>
          <dgm:constr type="w" for="ch" forName="imageaccent2" refType="w" fact="0.0189"/>
          <dgm:constr type="h" for="ch" forName="imageaccent2" refType="h" fact="0.031"/>
          <dgm:constr type="l" for="ch" forName="textaccent3" refType="w" fact="0.2501"/>
          <dgm:constr type="t" for="ch" forName="textaccent3" refType="h" fact="0.1507"/>
          <dgm:constr type="w" for="ch" forName="textaccent3" refType="w" fact="0.0189"/>
          <dgm:constr type="h" for="ch" forName="textaccent3" refType="h" fact="0.031"/>
          <dgm:constr type="l" for="ch" forName="imageaccent3" refType="w" fact="0.2839"/>
          <dgm:constr type="t" for="ch" forName="imageaccent3" refType="h" fact="0.1172"/>
          <dgm:constr type="w" for="ch" forName="imageaccent3" refType="w" fact="0.0189"/>
          <dgm:constr type="h" for="ch" forName="imageaccent3" refType="h" fact="0.031"/>
          <dgm:constr type="l" for="ch" forName="textaccent4" refType="w" fact="0.5593"/>
          <dgm:constr type="t" for="ch" forName="textaccent4" refType="h" fact="0.2637"/>
          <dgm:constr type="w" for="ch" forName="textaccent4" refType="w" fact="0.0189"/>
          <dgm:constr type="h" for="ch" forName="textaccent4" refType="h" fact="0.031"/>
          <dgm:constr type="l" for="ch" forName="imageaccent4" refType="w" fact="0.5901"/>
          <dgm:constr type="t" for="ch" forName="imageaccent4" refType="h" fact="0.3"/>
          <dgm:constr type="w" for="ch" forName="imageaccent4" refType="w" fact="0.0189"/>
          <dgm:constr type="h" for="ch" forName="imageaccent4" refType="h" fact="0.031"/>
          <dgm:constr type="l" for="ch" forName="textaccent5" refType="w" fact="0.6989"/>
          <dgm:constr type="t" for="ch" forName="textaccent5" refType="h" fact="0.1214"/>
          <dgm:constr type="w" for="ch" forName="textaccent5" refType="w" fact="0.0189"/>
          <dgm:constr type="h" for="ch" forName="textaccent5" refType="h" fact="0.031"/>
          <dgm:constr type="l" for="ch" forName="imageaccent5" refType="w" fact="0.7305"/>
          <dgm:constr type="t" for="ch" forName="imageaccent5" refType="h" fact="0.1563"/>
          <dgm:constr type="w" for="ch" forName="imageaccent5" refType="w" fact="0.0189"/>
          <dgm:constr type="h" for="ch" forName="imageaccent5" refType="h" fact="0.031"/>
          <dgm:constr type="l" for="ch" forName="image6" refType="w" fact="0.5585"/>
          <dgm:constr type="t" for="ch" forName="image6" refType="h" fact="0.5872"/>
          <dgm:constr type="w" for="ch" forName="image6" refType="w" fact="0.1623"/>
          <dgm:constr type="h" for="ch" forName="image6" refType="h" fact="0.2645"/>
          <dgm:constr type="l" for="ch" forName="text6" refType="w" fact="0.6982"/>
          <dgm:constr type="t" for="ch" forName="text6" refType="h" fact="0.4424"/>
          <dgm:constr type="w" for="ch" forName="text6" refType="w" fact="0.1623"/>
          <dgm:constr type="h" for="ch" forName="text6" refType="h" fact="0.2645"/>
          <dgm:constr type="l" for="ch" forName="imageaccent6" refType="w" fact="0.7002"/>
          <dgm:constr type="t" for="ch" forName="imageaccent6" refType="h" fact="0.7033"/>
          <dgm:constr type="w" for="ch" forName="imageaccent6" refType="w" fact="0.0189"/>
          <dgm:constr type="h" for="ch" forName="imageaccent6" refType="h" fact="0.031"/>
          <dgm:constr type="l" for="ch" forName="textaccent6" refType="w" fact="0.7303"/>
          <dgm:constr type="t" for="ch" forName="textaccent6" refType="h" fact="0.6741"/>
          <dgm:constr type="w" for="ch" forName="textaccent6" refType="w" fact="0.0189"/>
          <dgm:constr type="h" for="ch" forName="textaccent6" refType="h" fact="0.031"/>
          <dgm:constr type="l" for="ch" forName="text7" refType="w" fact="0.2792"/>
          <dgm:constr type="t" for="ch" forName="text7" refType="h" fact="0.5856"/>
          <dgm:constr type="w" for="ch" forName="text7" refType="w" fact="0.1623"/>
          <dgm:constr type="h" for="ch" forName="text7" refType="h" fact="0.2645"/>
          <dgm:constr type="l" for="ch" forName="image7" refType="w" fact="0.1395"/>
          <dgm:constr type="t" for="ch" forName="image7" refType="h" fact="0.7326"/>
          <dgm:constr type="w" for="ch" forName="image7" refType="w" fact="0.1623"/>
          <dgm:constr type="h" for="ch" forName="image7" refType="h" fact="0.2645"/>
          <dgm:constr type="l" for="ch" forName="imageaccent7" refType="w" fact="0.25"/>
          <dgm:constr type="t" for="ch" forName="imageaccent7" refType="h" fact="0.7363"/>
          <dgm:constr type="w" for="ch" forName="imageaccent7" refType="w" fact="0.0189"/>
          <dgm:constr type="h" for="ch" forName="imageaccent7" refType="h" fact="0.031"/>
          <dgm:constr type="l" for="ch" forName="textaccent7" refType="w" fact="0.2838"/>
          <dgm:constr type="t" for="ch" forName="textaccent7" refType="h" fact="0.7028"/>
          <dgm:constr type="w" for="ch" forName="textaccent7" refType="w" fact="0.0189"/>
          <dgm:constr type="h" for="ch" forName="textaccent7" refType="h" fact="0.031"/>
          <dgm:constr type="l" for="ch" forName="image8" refType="w" fact="0.6975"/>
          <dgm:constr type="t" for="ch" forName="image8" refType="h" fact="0.7355"/>
          <dgm:constr type="w" for="ch" forName="image8" refType="w" fact="0.1623"/>
          <dgm:constr type="h" for="ch" forName="image8" refType="h" fact="0.2645"/>
          <dgm:constr type="l" for="ch" forName="text8" refType="w" fact="0.8371"/>
          <dgm:constr type="t" for="ch" forName="text8" refType="h" fact="0.5906"/>
          <dgm:constr type="w" for="ch" forName="text8" refType="w" fact="0.1623"/>
          <dgm:constr type="h" for="ch" forName="text8" refType="h" fact="0.2645"/>
          <dgm:constr type="l" for="ch" forName="imageaccent8" refType="w" fact="0.8392"/>
          <dgm:constr type="t" for="ch" forName="imageaccent8" refType="h" fact="0.8516"/>
          <dgm:constr type="w" for="ch" forName="imageaccent8" refType="w" fact="0.0189"/>
          <dgm:constr type="h" for="ch" forName="imageaccent8" refType="h" fact="0.031"/>
          <dgm:constr type="l" for="ch" forName="textaccent8" refType="w" fact="0.8693"/>
          <dgm:constr type="t" for="ch" forName="textaccent8" refType="h" fact="0.8223"/>
          <dgm:constr type="w" for="ch" forName="textaccent8" refType="w" fact="0.0189"/>
          <dgm:constr type="h" for="ch" forName="textaccent8" refType="h" fact="0.031"/>
          <dgm:constr type="l" for="ch" forName="text9" refType="w" fact="0.8377"/>
          <dgm:constr type="t" for="ch" forName="text9" refType="h" fact="0.0057"/>
          <dgm:constr type="w" for="ch" forName="text9" refType="w" fact="0.1623"/>
          <dgm:constr type="h" for="ch" forName="text9" refType="h" fact="0.2645"/>
          <dgm:constr type="l" for="ch" forName="textaccent9" refType="w" fact="0.95"/>
          <dgm:constr type="t" for="ch" forName="textaccent9" refType="h" fact="0.2383"/>
          <dgm:constr type="w" for="ch" forName="textaccent9" refType="w" fact="0.0189"/>
          <dgm:constr type="h" for="ch" forName="textaccent9" refType="h" fact="0.031"/>
          <dgm:constr type="l" for="ch" forName="image9" refType="w" fact="0.8377"/>
          <dgm:constr type="t" for="ch" forName="image9" refType="h" fact="0.2977"/>
          <dgm:constr type="w" for="ch" forName="image9" refType="w" fact="0.1623"/>
          <dgm:constr type="h" for="ch" forName="image9" refType="h" fact="0.2645"/>
          <dgm:constr type="l" for="ch" forName="imageaccent9" refType="w" fact="0.95"/>
          <dgm:constr type="t" for="ch" forName="imageaccent9" refType="h" fact="0.2993"/>
          <dgm:constr type="w" for="ch" forName="imageaccent9" refType="w" fact="0.0189"/>
          <dgm:constr type="h" for="ch" forName="imageaccent9" refType="h" fact="0.031"/>
        </dgm:constrLst>
      </dgm:if>
      <dgm:if name="Name11" axis="ch" ptType="node" func="cnt" op="equ" val="10">
        <dgm:alg type="composite">
          <dgm:param type="ar" val="1.6608"/>
        </dgm:alg>
        <dgm:constrLst>
          <dgm:constr type="primFontSz" for="des" ptType="node" op="equ" val="65"/>
          <dgm:constr type="l" for="ch" forName="image4" refType="w" fact="0.5585"/>
          <dgm:constr type="t" for="ch" forName="image4" refType="h" fact="0.2583"/>
          <dgm:constr type="w" for="ch" forName="image4" refType="w" fact="0.1623"/>
          <dgm:constr type="h" for="ch" forName="image4" refType="h" fact="0.2314"/>
          <dgm:constr type="l" for="ch" forName="text5" refType="w" fact="0.5585"/>
          <dgm:constr type="t" for="ch" forName="text5" refType="h" fact="0.0024"/>
          <dgm:constr type="w" for="ch" forName="text5" refType="w" fact="0.1623"/>
          <dgm:constr type="h" for="ch" forName="text5" refType="h" fact="0.2314"/>
          <dgm:constr type="l" for="ch" forName="image5" refType="w" fact="0.6982"/>
          <dgm:constr type="t" for="ch" forName="image5" refType="h" fact="0.1316"/>
          <dgm:constr type="w" for="ch" forName="image5" refType="w" fact="0.1623"/>
          <dgm:constr type="h" for="ch" forName="image5" refType="h" fact="0.2314"/>
          <dgm:constr type="l" for="ch" forName="image2" refType="w" fact="0.4189"/>
          <dgm:constr type="t" for="ch" forName="image2" refType="h" fact="0.384"/>
          <dgm:constr type="w" for="ch" forName="image2" refType="w" fact="0.1623"/>
          <dgm:constr type="h" for="ch" forName="image2" refType="h" fact="0.2314"/>
          <dgm:constr type="l" for="ch" forName="text4" refType="w" fact="0.4189"/>
          <dgm:constr type="t" for="ch" forName="text4" refType="h" fact="0.1282"/>
          <dgm:constr type="w" for="ch" forName="text4" refType="w" fact="0.1623"/>
          <dgm:constr type="h" for="ch" forName="text4" refType="h" fact="0.2314"/>
          <dgm:constr type="l" for="ch" forName="text2" refType="w" fact="0.2793"/>
          <dgm:constr type="t" for="ch" forName="text2" refType="h" fact="0.2558"/>
          <dgm:constr type="w" for="ch" forName="text2" refType="w" fact="0.1623"/>
          <dgm:constr type="h" for="ch" forName="text2" refType="h" fact="0.2314"/>
          <dgm:constr type="l" for="ch" forName="image3" refType="w" fact="0.2793"/>
          <dgm:constr type="t" for="ch" forName="image3" refType="h" fact="0"/>
          <dgm:constr type="w" for="ch" forName="image3" refType="w" fact="0.1623"/>
          <dgm:constr type="h" for="ch" forName="image3" refType="h" fact="0.2314"/>
          <dgm:constr type="l" for="ch" forName="text1" refType="w" fact="0.1396"/>
          <dgm:constr type="t" for="ch" forName="text1" refType="h" fact="0.3845"/>
          <dgm:constr type="w" for="ch" forName="text1" refType="w" fact="0.1623"/>
          <dgm:constr type="h" for="ch" forName="text1" refType="h" fact="0.2314"/>
          <dgm:constr type="l" for="ch" forName="text3" refType="w" fact="0.1396"/>
          <dgm:constr type="t" for="ch" forName="text3" refType="h" fact="0.1286"/>
          <dgm:constr type="w" for="ch" forName="text3" refType="w" fact="0.1623"/>
          <dgm:constr type="h" for="ch" forName="text3" refType="h" fact="0.2314"/>
          <dgm:constr type="l" for="ch" forName="textaccent1" refType="w" fact="0.1435"/>
          <dgm:constr type="t" for="ch" forName="textaccent1" refType="h" fact="0.488"/>
          <dgm:constr type="w" for="ch" forName="textaccent1" refType="w" fact="0.0189"/>
          <dgm:constr type="h" for="ch" forName="textaccent1" refType="h" fact="0.0271"/>
          <dgm:constr type="l" for="ch" forName="image1" refType="w" fact="0"/>
          <dgm:constr type="t" for="ch" forName="image1" refType="h" fact="0.2566"/>
          <dgm:constr type="w" for="ch" forName="image1" refType="w" fact="0.1623"/>
          <dgm:constr type="h" for="ch" forName="image1" refType="h" fact="0.2314"/>
          <dgm:constr type="l" for="ch" forName="imageaccent1" refType="w" fact="0.1111"/>
          <dgm:constr type="t" for="ch" forName="imageaccent1" refType="h" fact="0.4572"/>
          <dgm:constr type="w" for="ch" forName="imageaccent1" refType="w" fact="0.0189"/>
          <dgm:constr type="h" for="ch" forName="imageaccent1" refType="h" fact="0.0271"/>
          <dgm:constr type="l" for="ch" forName="textaccent2" refType="w" fact="0.391"/>
          <dgm:constr type="t" for="ch" forName="textaccent2" refType="h" fact="0.456"/>
          <dgm:constr type="w" for="ch" forName="textaccent2" refType="w" fact="0.0189"/>
          <dgm:constr type="h" for="ch" forName="textaccent2" refType="h" fact="0.0271"/>
          <dgm:constr type="l" for="ch" forName="imageaccent2" refType="w" fact="0.4228"/>
          <dgm:constr type="t" for="ch" forName="imageaccent2" refType="h" fact="0.487"/>
          <dgm:constr type="w" for="ch" forName="imageaccent2" refType="w" fact="0.0189"/>
          <dgm:constr type="h" for="ch" forName="imageaccent2" refType="h" fact="0.0271"/>
          <dgm:constr type="l" for="ch" forName="textaccent3" refType="w" fact="0.2501"/>
          <dgm:constr type="t" for="ch" forName="textaccent3" refType="h" fact="0.1318"/>
          <dgm:constr type="w" for="ch" forName="textaccent3" refType="w" fact="0.0189"/>
          <dgm:constr type="h" for="ch" forName="textaccent3" refType="h" fact="0.0271"/>
          <dgm:constr type="l" for="ch" forName="imageaccent3" refType="w" fact="0.2839"/>
          <dgm:constr type="t" for="ch" forName="imageaccent3" refType="h" fact="0.1025"/>
          <dgm:constr type="w" for="ch" forName="imageaccent3" refType="w" fact="0.0189"/>
          <dgm:constr type="h" for="ch" forName="imageaccent3" refType="h" fact="0.0271"/>
          <dgm:constr type="l" for="ch" forName="textaccent4" refType="w" fact="0.5593"/>
          <dgm:constr type="t" for="ch" forName="textaccent4" refType="h" fact="0.2307"/>
          <dgm:constr type="w" for="ch" forName="textaccent4" refType="w" fact="0.0189"/>
          <dgm:constr type="h" for="ch" forName="textaccent4" refType="h" fact="0.0271"/>
          <dgm:constr type="l" for="ch" forName="imageaccent4" refType="w" fact="0.5901"/>
          <dgm:constr type="t" for="ch" forName="imageaccent4" refType="h" fact="0.2624"/>
          <dgm:constr type="w" for="ch" forName="imageaccent4" refType="w" fact="0.0189"/>
          <dgm:constr type="h" for="ch" forName="imageaccent4" refType="h" fact="0.0271"/>
          <dgm:constr type="l" for="ch" forName="textaccent5" refType="w" fact="0.6989"/>
          <dgm:constr type="t" for="ch" forName="textaccent5" refType="h" fact="0.1062"/>
          <dgm:constr type="w" for="ch" forName="textaccent5" refType="w" fact="0.0189"/>
          <dgm:constr type="h" for="ch" forName="textaccent5" refType="h" fact="0.0271"/>
          <dgm:constr type="l" for="ch" forName="imageaccent5" refType="w" fact="0.7305"/>
          <dgm:constr type="t" for="ch" forName="imageaccent5" refType="h" fact="0.1367"/>
          <dgm:constr type="w" for="ch" forName="imageaccent5" refType="w" fact="0.0189"/>
          <dgm:constr type="h" for="ch" forName="imageaccent5" refType="h" fact="0.0271"/>
          <dgm:constr type="l" for="ch" forName="image6" refType="w" fact="0.5585"/>
          <dgm:constr type="t" for="ch" forName="image6" refType="h" fact="0.5137"/>
          <dgm:constr type="w" for="ch" forName="image6" refType="w" fact="0.1623"/>
          <dgm:constr type="h" for="ch" forName="image6" refType="h" fact="0.2314"/>
          <dgm:constr type="l" for="ch" forName="text6" refType="w" fact="0.6982"/>
          <dgm:constr type="t" for="ch" forName="text6" refType="h" fact="0.387"/>
          <dgm:constr type="w" for="ch" forName="text6" refType="w" fact="0.1623"/>
          <dgm:constr type="h" for="ch" forName="text6" refType="h" fact="0.2314"/>
          <dgm:constr type="l" for="ch" forName="imageaccent6" refType="w" fact="0.7002"/>
          <dgm:constr type="t" for="ch" forName="imageaccent6" refType="h" fact="0.6152"/>
          <dgm:constr type="w" for="ch" forName="imageaccent6" refType="w" fact="0.0189"/>
          <dgm:constr type="h" for="ch" forName="imageaccent6" refType="h" fact="0.0271"/>
          <dgm:constr type="l" for="ch" forName="textaccent6" refType="w" fact="0.7303"/>
          <dgm:constr type="t" for="ch" forName="textaccent6" refType="h" fact="0.5897"/>
          <dgm:constr type="w" for="ch" forName="textaccent6" refType="w" fact="0.0189"/>
          <dgm:constr type="h" for="ch" forName="textaccent6" refType="h" fact="0.0271"/>
          <dgm:constr type="l" for="ch" forName="text7" refType="w" fact="0.2792"/>
          <dgm:constr type="t" for="ch" forName="text7" refType="h" fact="0.5122"/>
          <dgm:constr type="w" for="ch" forName="text7" refType="w" fact="0.1623"/>
          <dgm:constr type="h" for="ch" forName="text7" refType="h" fact="0.2314"/>
          <dgm:constr type="l" for="ch" forName="image7" refType="w" fact="0.1395"/>
          <dgm:constr type="t" for="ch" forName="image7" refType="h" fact="0.6409"/>
          <dgm:constr type="w" for="ch" forName="image7" refType="w" fact="0.1623"/>
          <dgm:constr type="h" for="ch" forName="image7" refType="h" fact="0.2314"/>
          <dgm:constr type="l" for="ch" forName="imageaccent7" refType="w" fact="0.25"/>
          <dgm:constr type="t" for="ch" forName="imageaccent7" refType="h" fact="0.6441"/>
          <dgm:constr type="w" for="ch" forName="imageaccent7" refType="w" fact="0.0189"/>
          <dgm:constr type="h" for="ch" forName="imageaccent7" refType="h" fact="0.0271"/>
          <dgm:constr type="l" for="ch" forName="textaccent7" refType="w" fact="0.2838"/>
          <dgm:constr type="t" for="ch" forName="textaccent7" refType="h" fact="0.6148"/>
          <dgm:constr type="w" for="ch" forName="textaccent7" refType="w" fact="0.0189"/>
          <dgm:constr type="h" for="ch" forName="textaccent7" refType="h" fact="0.0271"/>
          <dgm:constr type="l" for="ch" forName="image8" refType="w" fact="0.6975"/>
          <dgm:constr type="t" for="ch" forName="image8" refType="h" fact="0.6433"/>
          <dgm:constr type="w" for="ch" forName="image8" refType="w" fact="0.1623"/>
          <dgm:constr type="h" for="ch" forName="image8" refType="h" fact="0.2314"/>
          <dgm:constr type="l" for="ch" forName="text8" refType="w" fact="0.8371"/>
          <dgm:constr type="t" for="ch" forName="text8" refType="h" fact="0.5167"/>
          <dgm:constr type="w" for="ch" forName="text8" refType="w" fact="0.1623"/>
          <dgm:constr type="h" for="ch" forName="text8" refType="h" fact="0.2314"/>
          <dgm:constr type="l" for="ch" forName="imageaccent8" refType="w" fact="0.8392"/>
          <dgm:constr type="t" for="ch" forName="imageaccent8" refType="h" fact="0.7449"/>
          <dgm:constr type="w" for="ch" forName="imageaccent8" refType="w" fact="0.0189"/>
          <dgm:constr type="h" for="ch" forName="imageaccent8" refType="h" fact="0.0271"/>
          <dgm:constr type="l" for="ch" forName="textaccent8" refType="w" fact="0.8693"/>
          <dgm:constr type="t" for="ch" forName="textaccent8" refType="h" fact="0.7194"/>
          <dgm:constr type="w" for="ch" forName="textaccent8" refType="w" fact="0.0189"/>
          <dgm:constr type="h" for="ch" forName="textaccent8" refType="h" fact="0.0271"/>
          <dgm:constr type="l" for="ch" forName="text9" refType="w" fact="0.8377"/>
          <dgm:constr type="t" for="ch" forName="text9" refType="h" fact="0.005"/>
          <dgm:constr type="w" for="ch" forName="text9" refType="w" fact="0.1623"/>
          <dgm:constr type="h" for="ch" forName="text9" refType="h" fact="0.2314"/>
          <dgm:constr type="l" for="ch" forName="textaccent9" refType="w" fact="0.95"/>
          <dgm:constr type="t" for="ch" forName="textaccent9" refType="h" fact="0.2084"/>
          <dgm:constr type="w" for="ch" forName="textaccent9" refType="w" fact="0.0189"/>
          <dgm:constr type="h" for="ch" forName="textaccent9" refType="h" fact="0.0271"/>
          <dgm:constr type="l" for="ch" forName="image9" refType="w" fact="0.8377"/>
          <dgm:constr type="t" for="ch" forName="image9" refType="h" fact="0.2604"/>
          <dgm:constr type="w" for="ch" forName="image9" refType="w" fact="0.1623"/>
          <dgm:constr type="h" for="ch" forName="image9" refType="h" fact="0.2314"/>
          <dgm:constr type="l" for="ch" forName="imageaccent9" refType="w" fact="0.95"/>
          <dgm:constr type="t" for="ch" forName="imageaccent9" refType="h" fact="0.2618"/>
          <dgm:constr type="w" for="ch" forName="imageaccent9" refType="w" fact="0.0189"/>
          <dgm:constr type="h" for="ch" forName="imageaccent9" refType="h" fact="0.0271"/>
          <dgm:constr type="l" for="ch" forName="image10" refType="w" fact="0.2786"/>
          <dgm:constr type="t" for="ch" forName="image10" refType="h" fact="0.7686"/>
          <dgm:constr type="w" for="ch" forName="image10" refType="w" fact="0.1623"/>
          <dgm:constr type="h" for="ch" forName="image10" refType="h" fact="0.2314"/>
          <dgm:constr type="l" for="ch" forName="text10" refType="w" fact="0.4183"/>
          <dgm:constr type="t" for="ch" forName="text10" refType="h" fact="0.6419"/>
          <dgm:constr type="w" for="ch" forName="text10" refType="w" fact="0.1623"/>
          <dgm:constr type="h" for="ch" forName="text10" refType="h" fact="0.2314"/>
          <dgm:constr type="l" for="ch" forName="imageaccent10" refType="w" fact="0.4203"/>
          <dgm:constr type="t" for="ch" forName="imageaccent10" refType="h" fact="0.8701"/>
          <dgm:constr type="w" for="ch" forName="imageaccent10" refType="w" fact="0.0189"/>
          <dgm:constr type="h" for="ch" forName="imageaccent10" refType="h" fact="0.0271"/>
          <dgm:constr type="l" for="ch" forName="textaccent10" refType="w" fact="0.4504"/>
          <dgm:constr type="t" for="ch" forName="textaccent10" refType="h" fact="0.8446"/>
          <dgm:constr type="w" for="ch" forName="textaccent10" refType="w" fact="0.0189"/>
          <dgm:constr type="h" for="ch" forName="textaccent10" refType="h" fact="0.0271"/>
        </dgm:constrLst>
      </dgm:if>
      <dgm:if name="Name12" axis="ch" ptType="node" func="cnt" op="equ" val="11">
        <dgm:alg type="composite">
          <dgm:param type="ar" val="1.4704"/>
        </dgm:alg>
        <dgm:constrLst>
          <dgm:constr type="primFontSz" for="des" ptType="node" op="equ" val="65"/>
          <dgm:constr type="l" for="ch" forName="image4" refType="w" fact="0.5585"/>
          <dgm:constr type="t" for="ch" forName="image4" refType="h" fact="0.2287"/>
          <dgm:constr type="w" for="ch" forName="image4" refType="w" fact="0.1623"/>
          <dgm:constr type="h" for="ch" forName="image4" refType="h" fact="0.2049"/>
          <dgm:constr type="l" for="ch" forName="text5" refType="w" fact="0.5585"/>
          <dgm:constr type="t" for="ch" forName="text5" refType="h" fact="0.0022"/>
          <dgm:constr type="w" for="ch" forName="text5" refType="w" fact="0.1623"/>
          <dgm:constr type="h" for="ch" forName="text5" refType="h" fact="0.2049"/>
          <dgm:constr type="l" for="ch" forName="image5" refType="w" fact="0.6982"/>
          <dgm:constr type="t" for="ch" forName="image5" refType="h" fact="0.1165"/>
          <dgm:constr type="w" for="ch" forName="image5" refType="w" fact="0.1623"/>
          <dgm:constr type="h" for="ch" forName="image5" refType="h" fact="0.2049"/>
          <dgm:constr type="l" for="ch" forName="image2" refType="w" fact="0.4189"/>
          <dgm:constr type="t" for="ch" forName="image2" refType="h" fact="0.34"/>
          <dgm:constr type="w" for="ch" forName="image2" refType="w" fact="0.1623"/>
          <dgm:constr type="h" for="ch" forName="image2" refType="h" fact="0.2049"/>
          <dgm:constr type="l" for="ch" forName="text4" refType="w" fact="0.4189"/>
          <dgm:constr type="t" for="ch" forName="text4" refType="h" fact="0.1135"/>
          <dgm:constr type="w" for="ch" forName="text4" refType="w" fact="0.1623"/>
          <dgm:constr type="h" for="ch" forName="text4" refType="h" fact="0.2049"/>
          <dgm:constr type="l" for="ch" forName="text2" refType="w" fact="0.2793"/>
          <dgm:constr type="t" for="ch" forName="text2" refType="h" fact="0.2265"/>
          <dgm:constr type="w" for="ch" forName="text2" refType="w" fact="0.1623"/>
          <dgm:constr type="h" for="ch" forName="text2" refType="h" fact="0.2049"/>
          <dgm:constr type="l" for="ch" forName="image3" refType="w" fact="0.2793"/>
          <dgm:constr type="t" for="ch" forName="image3" refType="h" fact="0"/>
          <dgm:constr type="w" for="ch" forName="image3" refType="w" fact="0.1623"/>
          <dgm:constr type="h" for="ch" forName="image3" refType="h" fact="0.2049"/>
          <dgm:constr type="l" for="ch" forName="text1" refType="w" fact="0.1396"/>
          <dgm:constr type="t" for="ch" forName="text1" refType="h" fact="0.3404"/>
          <dgm:constr type="w" for="ch" forName="text1" refType="w" fact="0.1623"/>
          <dgm:constr type="h" for="ch" forName="text1" refType="h" fact="0.2049"/>
          <dgm:constr type="l" for="ch" forName="text3" refType="w" fact="0.1396"/>
          <dgm:constr type="t" for="ch" forName="text3" refType="h" fact="0.1139"/>
          <dgm:constr type="w" for="ch" forName="text3" refType="w" fact="0.1623"/>
          <dgm:constr type="h" for="ch" forName="text3" refType="h" fact="0.2049"/>
          <dgm:constr type="l" for="ch" forName="textaccent1" refType="w" fact="0.1435"/>
          <dgm:constr type="t" for="ch" forName="textaccent1" refType="h" fact="0.432"/>
          <dgm:constr type="w" for="ch" forName="textaccent1" refType="w" fact="0.0189"/>
          <dgm:constr type="h" for="ch" forName="textaccent1" refType="h" fact="0.024"/>
          <dgm:constr type="l" for="ch" forName="image1" refType="w" fact="0"/>
          <dgm:constr type="t" for="ch" forName="image1" refType="h" fact="0.2272"/>
          <dgm:constr type="w" for="ch" forName="image1" refType="w" fact="0.1623"/>
          <dgm:constr type="h" for="ch" forName="image1" refType="h" fact="0.2049"/>
          <dgm:constr type="l" for="ch" forName="imageaccent1" refType="w" fact="0.1111"/>
          <dgm:constr type="t" for="ch" forName="imageaccent1" refType="h" fact="0.4048"/>
          <dgm:constr type="w" for="ch" forName="imageaccent1" refType="w" fact="0.0189"/>
          <dgm:constr type="h" for="ch" forName="imageaccent1" refType="h" fact="0.024"/>
          <dgm:constr type="l" for="ch" forName="textaccent2" refType="w" fact="0.391"/>
          <dgm:constr type="t" for="ch" forName="textaccent2" refType="h" fact="0.4038"/>
          <dgm:constr type="w" for="ch" forName="textaccent2" refType="w" fact="0.0189"/>
          <dgm:constr type="h" for="ch" forName="textaccent2" refType="h" fact="0.024"/>
          <dgm:constr type="l" for="ch" forName="imageaccent2" refType="w" fact="0.4228"/>
          <dgm:constr type="t" for="ch" forName="imageaccent2" refType="h" fact="0.4312"/>
          <dgm:constr type="w" for="ch" forName="imageaccent2" refType="w" fact="0.0189"/>
          <dgm:constr type="h" for="ch" forName="imageaccent2" refType="h" fact="0.024"/>
          <dgm:constr type="l" for="ch" forName="textaccent3" refType="w" fact="0.2501"/>
          <dgm:constr type="t" for="ch" forName="textaccent3" refType="h" fact="0.1167"/>
          <dgm:constr type="w" for="ch" forName="textaccent3" refType="w" fact="0.0189"/>
          <dgm:constr type="h" for="ch" forName="textaccent3" refType="h" fact="0.024"/>
          <dgm:constr type="l" for="ch" forName="imageaccent3" refType="w" fact="0.2839"/>
          <dgm:constr type="t" for="ch" forName="imageaccent3" refType="h" fact="0.0908"/>
          <dgm:constr type="w" for="ch" forName="imageaccent3" refType="w" fact="0.0189"/>
          <dgm:constr type="h" for="ch" forName="imageaccent3" refType="h" fact="0.024"/>
          <dgm:constr type="l" for="ch" forName="textaccent4" refType="w" fact="0.5593"/>
          <dgm:constr type="t" for="ch" forName="textaccent4" refType="h" fact="0.2042"/>
          <dgm:constr type="w" for="ch" forName="textaccent4" refType="w" fact="0.0189"/>
          <dgm:constr type="h" for="ch" forName="textaccent4" refType="h" fact="0.024"/>
          <dgm:constr type="l" for="ch" forName="imageaccent4" refType="w" fact="0.5901"/>
          <dgm:constr type="t" for="ch" forName="imageaccent4" refType="h" fact="0.2323"/>
          <dgm:constr type="w" for="ch" forName="imageaccent4" refType="w" fact="0.0189"/>
          <dgm:constr type="h" for="ch" forName="imageaccent4" refType="h" fact="0.024"/>
          <dgm:constr type="l" for="ch" forName="textaccent5" refType="w" fact="0.6989"/>
          <dgm:constr type="t" for="ch" forName="textaccent5" refType="h" fact="0.094"/>
          <dgm:constr type="w" for="ch" forName="textaccent5" refType="w" fact="0.0189"/>
          <dgm:constr type="h" for="ch" forName="textaccent5" refType="h" fact="0.024"/>
          <dgm:constr type="l" for="ch" forName="imageaccent5" refType="w" fact="0.7305"/>
          <dgm:constr type="t" for="ch" forName="imageaccent5" refType="h" fact="0.121"/>
          <dgm:constr type="w" for="ch" forName="imageaccent5" refType="w" fact="0.0189"/>
          <dgm:constr type="h" for="ch" forName="imageaccent5" refType="h" fact="0.024"/>
          <dgm:constr type="l" for="ch" forName="image6" refType="w" fact="0.5585"/>
          <dgm:constr type="t" for="ch" forName="image6" refType="h" fact="0.4548"/>
          <dgm:constr type="w" for="ch" forName="image6" refType="w" fact="0.1623"/>
          <dgm:constr type="h" for="ch" forName="image6" refType="h" fact="0.2049"/>
          <dgm:constr type="l" for="ch" forName="text6" refType="w" fact="0.6982"/>
          <dgm:constr type="t" for="ch" forName="text6" refType="h" fact="0.3426"/>
          <dgm:constr type="w" for="ch" forName="text6" refType="w" fact="0.1623"/>
          <dgm:constr type="h" for="ch" forName="text6" refType="h" fact="0.2049"/>
          <dgm:constr type="l" for="ch" forName="imageaccent6" refType="w" fact="0.7002"/>
          <dgm:constr type="t" for="ch" forName="imageaccent6" refType="h" fact="0.5447"/>
          <dgm:constr type="w" for="ch" forName="imageaccent6" refType="w" fact="0.0189"/>
          <dgm:constr type="h" for="ch" forName="imageaccent6" refType="h" fact="0.024"/>
          <dgm:constr type="l" for="ch" forName="textaccent6" refType="w" fact="0.7303"/>
          <dgm:constr type="t" for="ch" forName="textaccent6" refType="h" fact="0.5221"/>
          <dgm:constr type="w" for="ch" forName="textaccent6" refType="w" fact="0.0189"/>
          <dgm:constr type="h" for="ch" forName="textaccent6" refType="h" fact="0.024"/>
          <dgm:constr type="l" for="ch" forName="text7" refType="w" fact="0.2792"/>
          <dgm:constr type="t" for="ch" forName="text7" refType="h" fact="0.4535"/>
          <dgm:constr type="w" for="ch" forName="text7" refType="w" fact="0.1623"/>
          <dgm:constr type="h" for="ch" forName="text7" refType="h" fact="0.2049"/>
          <dgm:constr type="l" for="ch" forName="image7" refType="w" fact="0.1395"/>
          <dgm:constr type="t" for="ch" forName="image7" refType="h" fact="0.5674"/>
          <dgm:constr type="w" for="ch" forName="image7" refType="w" fact="0.1623"/>
          <dgm:constr type="h" for="ch" forName="image7" refType="h" fact="0.2049"/>
          <dgm:constr type="l" for="ch" forName="imageaccent7" refType="w" fact="0.25"/>
          <dgm:constr type="t" for="ch" forName="imageaccent7" refType="h" fact="0.5703"/>
          <dgm:constr type="w" for="ch" forName="imageaccent7" refType="w" fact="0.0189"/>
          <dgm:constr type="h" for="ch" forName="imageaccent7" refType="h" fact="0.024"/>
          <dgm:constr type="l" for="ch" forName="textaccent7" refType="w" fact="0.2838"/>
          <dgm:constr type="t" for="ch" forName="textaccent7" refType="h" fact="0.5443"/>
          <dgm:constr type="w" for="ch" forName="textaccent7" refType="w" fact="0.0189"/>
          <dgm:constr type="h" for="ch" forName="textaccent7" refType="h" fact="0.024"/>
          <dgm:constr type="l" for="ch" forName="image8" refType="w" fact="0.6975"/>
          <dgm:constr type="t" for="ch" forName="image8" refType="h" fact="0.5696"/>
          <dgm:constr type="w" for="ch" forName="image8" refType="w" fact="0.1623"/>
          <dgm:constr type="h" for="ch" forName="image8" refType="h" fact="0.2049"/>
          <dgm:constr type="l" for="ch" forName="text8" refType="w" fact="0.8371"/>
          <dgm:constr type="t" for="ch" forName="text8" refType="h" fact="0.4574"/>
          <dgm:constr type="w" for="ch" forName="text8" refType="w" fact="0.1623"/>
          <dgm:constr type="h" for="ch" forName="text8" refType="h" fact="0.2049"/>
          <dgm:constr type="l" for="ch" forName="imageaccent8" refType="w" fact="0.8392"/>
          <dgm:constr type="t" for="ch" forName="imageaccent8" refType="h" fact="0.6595"/>
          <dgm:constr type="w" for="ch" forName="imageaccent8" refType="w" fact="0.0189"/>
          <dgm:constr type="h" for="ch" forName="imageaccent8" refType="h" fact="0.024"/>
          <dgm:constr type="l" for="ch" forName="textaccent8" refType="w" fact="0.8693"/>
          <dgm:constr type="t" for="ch" forName="textaccent8" refType="h" fact="0.6369"/>
          <dgm:constr type="w" for="ch" forName="textaccent8" refType="w" fact="0.0189"/>
          <dgm:constr type="h" for="ch" forName="textaccent8" refType="h" fact="0.024"/>
          <dgm:constr type="l" for="ch" forName="text9" refType="w" fact="0.8377"/>
          <dgm:constr type="t" for="ch" forName="text9" refType="h" fact="0.0044"/>
          <dgm:constr type="w" for="ch" forName="text9" refType="w" fact="0.1623"/>
          <dgm:constr type="h" for="ch" forName="text9" refType="h" fact="0.2049"/>
          <dgm:constr type="l" for="ch" forName="textaccent9" refType="w" fact="0.95"/>
          <dgm:constr type="t" for="ch" forName="textaccent9" refType="h" fact="0.1846"/>
          <dgm:constr type="w" for="ch" forName="textaccent9" refType="w" fact="0.0189"/>
          <dgm:constr type="h" for="ch" forName="textaccent9" refType="h" fact="0.024"/>
          <dgm:constr type="l" for="ch" forName="image9" refType="w" fact="0.8377"/>
          <dgm:constr type="t" for="ch" forName="image9" refType="h" fact="0.2306"/>
          <dgm:constr type="w" for="ch" forName="image9" refType="w" fact="0.1623"/>
          <dgm:constr type="h" for="ch" forName="image9" refType="h" fact="0.2049"/>
          <dgm:constr type="l" for="ch" forName="imageaccent9" refType="w" fact="0.95"/>
          <dgm:constr type="t" for="ch" forName="imageaccent9" refType="h" fact="0.2318"/>
          <dgm:constr type="w" for="ch" forName="imageaccent9" refType="w" fact="0.0189"/>
          <dgm:constr type="h" for="ch" forName="imageaccent9" refType="h" fact="0.024"/>
          <dgm:constr type="l" for="ch" forName="image10" refType="w" fact="0.2786"/>
          <dgm:constr type="t" for="ch" forName="image10" refType="h" fact="0.6805"/>
          <dgm:constr type="w" for="ch" forName="image10" refType="w" fact="0.1623"/>
          <dgm:constr type="h" for="ch" forName="image10" refType="h" fact="0.2049"/>
          <dgm:constr type="l" for="ch" forName="text10" refType="w" fact="0.4183"/>
          <dgm:constr type="t" for="ch" forName="text10" refType="h" fact="0.5683"/>
          <dgm:constr type="w" for="ch" forName="text10" refType="w" fact="0.1623"/>
          <dgm:constr type="h" for="ch" forName="text10" refType="h" fact="0.2049"/>
          <dgm:constr type="l" for="ch" forName="imageaccent10" refType="w" fact="0.4203"/>
          <dgm:constr type="t" for="ch" forName="imageaccent10" refType="h" fact="0.7704"/>
          <dgm:constr type="w" for="ch" forName="imageaccent10" refType="w" fact="0.0189"/>
          <dgm:constr type="h" for="ch" forName="imageaccent10" refType="h" fact="0.024"/>
          <dgm:constr type="l" for="ch" forName="textaccent10" refType="w" fact="0.4504"/>
          <dgm:constr type="t" for="ch" forName="textaccent10" refType="h" fact="0.7478"/>
          <dgm:constr type="w" for="ch" forName="textaccent10" refType="w" fact="0.0189"/>
          <dgm:constr type="h" for="ch" forName="textaccent10" refType="h" fact="0.024"/>
          <dgm:constr type="l" for="ch" forName="text11" refType="w" fact="0.6971"/>
          <dgm:constr type="t" for="ch" forName="text11" refType="h" fact="0.7951"/>
          <dgm:constr type="w" for="ch" forName="text11" refType="w" fact="0.1623"/>
          <dgm:constr type="h" for="ch" forName="text11" refType="h" fact="0.2049"/>
          <dgm:constr type="l" for="ch" forName="image11" refType="w" fact="0.5575"/>
          <dgm:constr type="t" for="ch" forName="image11" refType="h" fact="0.6816"/>
          <dgm:constr type="w" for="ch" forName="image11" refType="w" fact="0.1623"/>
          <dgm:constr type="h" for="ch" forName="image11" refType="h" fact="0.2049"/>
          <dgm:constr type="l" for="ch" forName="imageaccent11" refType="w" fact="0.6692"/>
          <dgm:constr type="t" for="ch" forName="imageaccent11" refType="h" fact="0.8589"/>
          <dgm:constr type="w" for="ch" forName="imageaccent11" refType="w" fact="0.0189"/>
          <dgm:constr type="h" for="ch" forName="imageaccent11" refType="h" fact="0.024"/>
          <dgm:constr type="l" for="ch" forName="textaccent11" refType="w" fact="0.701"/>
          <dgm:constr type="t" for="ch" forName="textaccent11" refType="h" fact="0.8863"/>
          <dgm:constr type="w" for="ch" forName="textaccent11" refType="w" fact="0.0189"/>
          <dgm:constr type="h" for="ch" forName="textaccent11" refType="h" fact="0.024"/>
        </dgm:constrLst>
      </dgm:if>
      <dgm:else name="Name13">
        <dgm:alg type="composite">
          <dgm:param type="ar" val="1.675"/>
        </dgm:alg>
        <dgm:constrLst>
          <dgm:constr type="primFontSz" for="des" ptType="node" op="equ" val="65"/>
          <dgm:constr type="l" for="ch" forName="image4" refType="w" fact="0.4903"/>
          <dgm:constr type="t" for="ch" forName="image4" refType="h" fact="0.2287"/>
          <dgm:constr type="w" for="ch" forName="image4" refType="w" fact="0.1425"/>
          <dgm:constr type="h" for="ch" forName="image4" refType="h" fact="0.2049"/>
          <dgm:constr type="l" for="ch" forName="text5" refType="w" fact="0.4903"/>
          <dgm:constr type="t" for="ch" forName="text5" refType="h" fact="0.0022"/>
          <dgm:constr type="w" for="ch" forName="text5" refType="w" fact="0.1425"/>
          <dgm:constr type="h" for="ch" forName="text5" refType="h" fact="0.2049"/>
          <dgm:constr type="l" for="ch" forName="image5" refType="w" fact="0.6129"/>
          <dgm:constr type="t" for="ch" forName="image5" refType="h" fact="0.1165"/>
          <dgm:constr type="w" for="ch" forName="image5" refType="w" fact="0.1425"/>
          <dgm:constr type="h" for="ch" forName="image5" refType="h" fact="0.2049"/>
          <dgm:constr type="l" for="ch" forName="image2" refType="w" fact="0.3677"/>
          <dgm:constr type="t" for="ch" forName="image2" refType="h" fact="0.34"/>
          <dgm:constr type="w" for="ch" forName="image2" refType="w" fact="0.1425"/>
          <dgm:constr type="h" for="ch" forName="image2" refType="h" fact="0.2049"/>
          <dgm:constr type="l" for="ch" forName="text4" refType="w" fact="0.3677"/>
          <dgm:constr type="t" for="ch" forName="text4" refType="h" fact="0.1135"/>
          <dgm:constr type="w" for="ch" forName="text4" refType="w" fact="0.1425"/>
          <dgm:constr type="h" for="ch" forName="text4" refType="h" fact="0.2049"/>
          <dgm:constr type="l" for="ch" forName="text2" refType="w" fact="0.2452"/>
          <dgm:constr type="t" for="ch" forName="text2" refType="h" fact="0.2265"/>
          <dgm:constr type="w" for="ch" forName="text2" refType="w" fact="0.1425"/>
          <dgm:constr type="h" for="ch" forName="text2" refType="h" fact="0.2049"/>
          <dgm:constr type="l" for="ch" forName="image3" refType="w" fact="0.2452"/>
          <dgm:constr type="t" for="ch" forName="image3" refType="h" fact="0"/>
          <dgm:constr type="w" for="ch" forName="image3" refType="w" fact="0.1425"/>
          <dgm:constr type="h" for="ch" forName="image3" refType="h" fact="0.2049"/>
          <dgm:constr type="l" for="ch" forName="text1" refType="w" fact="0.1226"/>
          <dgm:constr type="t" for="ch" forName="text1" refType="h" fact="0.3404"/>
          <dgm:constr type="w" for="ch" forName="text1" refType="w" fact="0.1425"/>
          <dgm:constr type="h" for="ch" forName="text1" refType="h" fact="0.2049"/>
          <dgm:constr type="l" for="ch" forName="text3" refType="w" fact="0.1226"/>
          <dgm:constr type="t" for="ch" forName="text3" refType="h" fact="0.1139"/>
          <dgm:constr type="w" for="ch" forName="text3" refType="w" fact="0.1425"/>
          <dgm:constr type="h" for="ch" forName="text3" refType="h" fact="0.2049"/>
          <dgm:constr type="l" for="ch" forName="textaccent1" refType="w" fact="0.126"/>
          <dgm:constr type="t" for="ch" forName="textaccent1" refType="h" fact="0.432"/>
          <dgm:constr type="w" for="ch" forName="textaccent1" refType="w" fact="0.0166"/>
          <dgm:constr type="h" for="ch" forName="textaccent1" refType="h" fact="0.024"/>
          <dgm:constr type="l" for="ch" forName="image1" refType="w" fact="0"/>
          <dgm:constr type="t" for="ch" forName="image1" refType="h" fact="0.2272"/>
          <dgm:constr type="w" for="ch" forName="image1" refType="w" fact="0.1425"/>
          <dgm:constr type="h" for="ch" forName="image1" refType="h" fact="0.2049"/>
          <dgm:constr type="l" for="ch" forName="imageaccent1" refType="w" fact="0.0976"/>
          <dgm:constr type="t" for="ch" forName="imageaccent1" refType="h" fact="0.4048"/>
          <dgm:constr type="w" for="ch" forName="imageaccent1" refType="w" fact="0.0166"/>
          <dgm:constr type="h" for="ch" forName="imageaccent1" refType="h" fact="0.024"/>
          <dgm:constr type="l" for="ch" forName="textaccent2" refType="w" fact="0.3432"/>
          <dgm:constr type="t" for="ch" forName="textaccent2" refType="h" fact="0.4038"/>
          <dgm:constr type="w" for="ch" forName="textaccent2" refType="w" fact="0.0166"/>
          <dgm:constr type="h" for="ch" forName="textaccent2" refType="h" fact="0.024"/>
          <dgm:constr type="l" for="ch" forName="imageaccent2" refType="w" fact="0.3712"/>
          <dgm:constr type="t" for="ch" forName="imageaccent2" refType="h" fact="0.4312"/>
          <dgm:constr type="w" for="ch" forName="imageaccent2" refType="w" fact="0.0166"/>
          <dgm:constr type="h" for="ch" forName="imageaccent2" refType="h" fact="0.024"/>
          <dgm:constr type="l" for="ch" forName="textaccent3" refType="w" fact="0.2196"/>
          <dgm:constr type="t" for="ch" forName="textaccent3" refType="h" fact="0.1167"/>
          <dgm:constr type="w" for="ch" forName="textaccent3" refType="w" fact="0.0166"/>
          <dgm:constr type="h" for="ch" forName="textaccent3" refType="h" fact="0.024"/>
          <dgm:constr type="l" for="ch" forName="imageaccent3" refType="w" fact="0.2492"/>
          <dgm:constr type="t" for="ch" forName="imageaccent3" refType="h" fact="0.0908"/>
          <dgm:constr type="w" for="ch" forName="imageaccent3" refType="w" fact="0.0166"/>
          <dgm:constr type="h" for="ch" forName="imageaccent3" refType="h" fact="0.024"/>
          <dgm:constr type="l" for="ch" forName="textaccent4" refType="w" fact="0.491"/>
          <dgm:constr type="t" for="ch" forName="textaccent4" refType="h" fact="0.2042"/>
          <dgm:constr type="w" for="ch" forName="textaccent4" refType="w" fact="0.0166"/>
          <dgm:constr type="h" for="ch" forName="textaccent4" refType="h" fact="0.024"/>
          <dgm:constr type="l" for="ch" forName="imageaccent4" refType="w" fact="0.5181"/>
          <dgm:constr type="t" for="ch" forName="imageaccent4" refType="h" fact="0.2323"/>
          <dgm:constr type="w" for="ch" forName="imageaccent4" refType="w" fact="0.0166"/>
          <dgm:constr type="h" for="ch" forName="imageaccent4" refType="h" fact="0.024"/>
          <dgm:constr type="l" for="ch" forName="textaccent5" refType="w" fact="0.6136"/>
          <dgm:constr type="t" for="ch" forName="textaccent5" refType="h" fact="0.094"/>
          <dgm:constr type="w" for="ch" forName="textaccent5" refType="w" fact="0.0166"/>
          <dgm:constr type="h" for="ch" forName="textaccent5" refType="h" fact="0.024"/>
          <dgm:constr type="l" for="ch" forName="imageaccent5" refType="w" fact="0.6413"/>
          <dgm:constr type="t" for="ch" forName="imageaccent5" refType="h" fact="0.121"/>
          <dgm:constr type="w" for="ch" forName="imageaccent5" refType="w" fact="0.0166"/>
          <dgm:constr type="h" for="ch" forName="imageaccent5" refType="h" fact="0.024"/>
          <dgm:constr type="l" for="ch" forName="image6" refType="w" fact="0.4903"/>
          <dgm:constr type="t" for="ch" forName="image6" refType="h" fact="0.4548"/>
          <dgm:constr type="w" for="ch" forName="image6" refType="w" fact="0.1425"/>
          <dgm:constr type="h" for="ch" forName="image6" refType="h" fact="0.2049"/>
          <dgm:constr type="l" for="ch" forName="text6" refType="w" fact="0.6129"/>
          <dgm:constr type="t" for="ch" forName="text6" refType="h" fact="0.3426"/>
          <dgm:constr type="w" for="ch" forName="text6" refType="w" fact="0.1425"/>
          <dgm:constr type="h" for="ch" forName="text6" refType="h" fact="0.2049"/>
          <dgm:constr type="l" for="ch" forName="imageaccent6" refType="w" fact="0.6147"/>
          <dgm:constr type="t" for="ch" forName="imageaccent6" refType="h" fact="0.5447"/>
          <dgm:constr type="w" for="ch" forName="imageaccent6" refType="w" fact="0.0166"/>
          <dgm:constr type="h" for="ch" forName="imageaccent6" refType="h" fact="0.024"/>
          <dgm:constr type="l" for="ch" forName="textaccent6" refType="w" fact="0.6411"/>
          <dgm:constr type="t" for="ch" forName="textaccent6" refType="h" fact="0.5221"/>
          <dgm:constr type="w" for="ch" forName="textaccent6" refType="w" fact="0.0166"/>
          <dgm:constr type="h" for="ch" forName="textaccent6" refType="h" fact="0.024"/>
          <dgm:constr type="l" for="ch" forName="text7" refType="w" fact="0.2451"/>
          <dgm:constr type="t" for="ch" forName="text7" refType="h" fact="0.4535"/>
          <dgm:constr type="w" for="ch" forName="text7" refType="w" fact="0.1425"/>
          <dgm:constr type="h" for="ch" forName="text7" refType="h" fact="0.2049"/>
          <dgm:constr type="l" for="ch" forName="image7" refType="w" fact="0.1225"/>
          <dgm:constr type="t" for="ch" forName="image7" refType="h" fact="0.5674"/>
          <dgm:constr type="w" for="ch" forName="image7" refType="w" fact="0.1425"/>
          <dgm:constr type="h" for="ch" forName="image7" refType="h" fact="0.2049"/>
          <dgm:constr type="l" for="ch" forName="imageaccent7" refType="w" fact="0.2195"/>
          <dgm:constr type="t" for="ch" forName="imageaccent7" refType="h" fact="0.5703"/>
          <dgm:constr type="w" for="ch" forName="imageaccent7" refType="w" fact="0.0166"/>
          <dgm:constr type="h" for="ch" forName="imageaccent7" refType="h" fact="0.024"/>
          <dgm:constr type="l" for="ch" forName="textaccent7" refType="w" fact="0.2491"/>
          <dgm:constr type="t" for="ch" forName="textaccent7" refType="h" fact="0.5443"/>
          <dgm:constr type="w" for="ch" forName="textaccent7" refType="w" fact="0.0166"/>
          <dgm:constr type="h" for="ch" forName="textaccent7" refType="h" fact="0.024"/>
          <dgm:constr type="l" for="ch" forName="image8" refType="w" fact="0.6123"/>
          <dgm:constr type="t" for="ch" forName="image8" refType="h" fact="0.5696"/>
          <dgm:constr type="w" for="ch" forName="image8" refType="w" fact="0.1425"/>
          <dgm:constr type="h" for="ch" forName="image8" refType="h" fact="0.2049"/>
          <dgm:constr type="l" for="ch" forName="text8" refType="w" fact="0.7349"/>
          <dgm:constr type="t" for="ch" forName="text8" refType="h" fact="0.4574"/>
          <dgm:constr type="w" for="ch" forName="text8" refType="w" fact="0.1425"/>
          <dgm:constr type="h" for="ch" forName="text8" refType="h" fact="0.2049"/>
          <dgm:constr type="l" for="ch" forName="imageaccent8" refType="w" fact="0.7367"/>
          <dgm:constr type="t" for="ch" forName="imageaccent8" refType="h" fact="0.6595"/>
          <dgm:constr type="w" for="ch" forName="imageaccent8" refType="w" fact="0.0166"/>
          <dgm:constr type="h" for="ch" forName="imageaccent8" refType="h" fact="0.024"/>
          <dgm:constr type="l" for="ch" forName="textaccent8" refType="w" fact="0.7631"/>
          <dgm:constr type="t" for="ch" forName="textaccent8" refType="h" fact="0.6369"/>
          <dgm:constr type="w" for="ch" forName="textaccent8" refType="w" fact="0.0166"/>
          <dgm:constr type="h" for="ch" forName="textaccent8" refType="h" fact="0.024"/>
          <dgm:constr type="l" for="ch" forName="text9" refType="w" fact="0.7354"/>
          <dgm:constr type="t" for="ch" forName="text9" refType="h" fact="0.0044"/>
          <dgm:constr type="w" for="ch" forName="text9" refType="w" fact="0.1425"/>
          <dgm:constr type="h" for="ch" forName="text9" refType="h" fact="0.2049"/>
          <dgm:constr type="l" for="ch" forName="textaccent9" refType="w" fact="0.8339"/>
          <dgm:constr type="t" for="ch" forName="textaccent9" refType="h" fact="0.1846"/>
          <dgm:constr type="w" for="ch" forName="textaccent9" refType="w" fact="0.0166"/>
          <dgm:constr type="h" for="ch" forName="textaccent9" refType="h" fact="0.024"/>
          <dgm:constr type="l" for="ch" forName="image9" refType="w" fact="0.7354"/>
          <dgm:constr type="t" for="ch" forName="image9" refType="h" fact="0.2306"/>
          <dgm:constr type="w" for="ch" forName="image9" refType="w" fact="0.1425"/>
          <dgm:constr type="h" for="ch" forName="image9" refType="h" fact="0.2049"/>
          <dgm:constr type="l" for="ch" forName="imageaccent9" refType="w" fact="0.8339"/>
          <dgm:constr type="t" for="ch" forName="imageaccent9" refType="h" fact="0.2318"/>
          <dgm:constr type="w" for="ch" forName="imageaccent9" refType="w" fact="0.0166"/>
          <dgm:constr type="h" for="ch" forName="imageaccent9" refType="h" fact="0.024"/>
          <dgm:constr type="l" for="ch" forName="image10" refType="w" fact="0.2446"/>
          <dgm:constr type="t" for="ch" forName="image10" refType="h" fact="0.6805"/>
          <dgm:constr type="w" for="ch" forName="image10" refType="w" fact="0.1425"/>
          <dgm:constr type="h" for="ch" forName="image10" refType="h" fact="0.2049"/>
          <dgm:constr type="l" for="ch" forName="text10" refType="w" fact="0.3672"/>
          <dgm:constr type="t" for="ch" forName="text10" refType="h" fact="0.5683"/>
          <dgm:constr type="w" for="ch" forName="text10" refType="w" fact="0.1425"/>
          <dgm:constr type="h" for="ch" forName="text10" refType="h" fact="0.2049"/>
          <dgm:constr type="l" for="ch" forName="imageaccent10" refType="w" fact="0.369"/>
          <dgm:constr type="t" for="ch" forName="imageaccent10" refType="h" fact="0.7704"/>
          <dgm:constr type="w" for="ch" forName="imageaccent10" refType="w" fact="0.0166"/>
          <dgm:constr type="h" for="ch" forName="imageaccent10" refType="h" fact="0.024"/>
          <dgm:constr type="l" for="ch" forName="textaccent10" refType="w" fact="0.3954"/>
          <dgm:constr type="t" for="ch" forName="textaccent10" refType="h" fact="0.7478"/>
          <dgm:constr type="w" for="ch" forName="textaccent10" refType="w" fact="0.0166"/>
          <dgm:constr type="h" for="ch" forName="textaccent10" refType="h" fact="0.024"/>
          <dgm:constr type="l" for="ch" forName="text11" refType="w" fact="0.612"/>
          <dgm:constr type="t" for="ch" forName="text11" refType="h" fact="0.7951"/>
          <dgm:constr type="w" for="ch" forName="text11" refType="w" fact="0.1425"/>
          <dgm:constr type="h" for="ch" forName="text11" refType="h" fact="0.2049"/>
          <dgm:constr type="l" for="ch" forName="image11" refType="w" fact="0.4894"/>
          <dgm:constr type="t" for="ch" forName="image11" refType="h" fact="0.6816"/>
          <dgm:constr type="w" for="ch" forName="image11" refType="w" fact="0.1425"/>
          <dgm:constr type="h" for="ch" forName="image11" refType="h" fact="0.2049"/>
          <dgm:constr type="l" for="ch" forName="imageaccent11" refType="w" fact="0.5874"/>
          <dgm:constr type="t" for="ch" forName="imageaccent11" refType="h" fact="0.8589"/>
          <dgm:constr type="w" for="ch" forName="imageaccent11" refType="w" fact="0.0166"/>
          <dgm:constr type="h" for="ch" forName="imageaccent11" refType="h" fact="0.024"/>
          <dgm:constr type="l" for="ch" forName="textaccent11" refType="w" fact="0.6154"/>
          <dgm:constr type="t" for="ch" forName="textaccent11" refType="h" fact="0.8863"/>
          <dgm:constr type="w" for="ch" forName="textaccent11" refType="w" fact="0.0166"/>
          <dgm:constr type="h" for="ch" forName="textaccent11" refType="h" fact="0.024"/>
          <dgm:constr type="l" for="ch" forName="text12" refType="w" fact="0.735"/>
          <dgm:constr type="t" for="ch" forName="text12" refType="h" fact="0.684"/>
          <dgm:constr type="w" for="ch" forName="text12" refType="w" fact="0.1425"/>
          <dgm:constr type="h" for="ch" forName="text12" refType="h" fact="0.2049"/>
          <dgm:constr type="l" for="ch" forName="image12" refType="w" fact="0.8575"/>
          <dgm:constr type="t" for="ch" forName="image12" refType="h" fact="0.5718"/>
          <dgm:constr type="w" for="ch" forName="image12" refType="w" fact="0.1425"/>
          <dgm:constr type="h" for="ch" forName="image12" refType="h" fact="0.2049"/>
          <dgm:constr type="l" for="ch" forName="textaccent12" refType="w" fact="0.8594"/>
          <dgm:constr type="t" for="ch" forName="textaccent12" refType="h" fact="0.7739"/>
          <dgm:constr type="w" for="ch" forName="textaccent12" refType="w" fact="0.0166"/>
          <dgm:constr type="h" for="ch" forName="textaccent12" refType="h" fact="0.024"/>
          <dgm:constr type="l" for="ch" forName="imageaccent12" refType="w" fact="0.8858"/>
          <dgm:constr type="t" for="ch" forName="imageaccent12" refType="h" fact="0.7513"/>
          <dgm:constr type="w" for="ch" forName="imageaccent12" refType="w" fact="0.0166"/>
          <dgm:constr type="h" for="ch" forName="imageaccent12" refType="h" fact="0.024"/>
        </dgm:constrLst>
      </dgm:else>
    </dgm:choose>
    <dgm:forEach name="wrapper" axis="self" ptType="parTrans">
      <dgm:forEach name="wrapper2" axis="self" ptType="sibTrans" st="2">
        <dgm:forEach name="textRepeat" axis="self">
          <dgm:layoutNode name="textRepeatNode" styleLbl="alignNode1">
            <dgm:varLst>
              <dgm:chMax val="0"/>
              <dgm:chPref val="0"/>
              <dgm:bulletEnabled val="1"/>
            </dgm:varLst>
            <dgm:alg type="tx"/>
            <dgm:shape xmlns:r="http://schemas.openxmlformats.org/officeDocument/2006/relationships" type="hexagon" r:blip="">
              <dgm:adjLst>
                <dgm:adj idx="1" val="0.25"/>
                <dgm:adj idx="2" val="1.1547"/>
              </dgm:adjLst>
            </dgm:shape>
            <dgm:presOf axis="desOrSelf" ptType="node"/>
            <dgm:constrLst>
              <dgm:constr type="lMarg" refType="primFontSz" fact="0"/>
              <dgm:constr type="rMarg" refType="primFontSz" fact="0"/>
              <dgm:constr type="tMarg" refType="primFontSz" fact="0.1"/>
              <dgm:constr type="bMarg" refType="primFontSz" fact="0.1"/>
            </dgm:constrLst>
            <dgm:ruleLst>
              <dgm:rule type="primFontSz" val="5" fact="NaN" max="NaN"/>
            </dgm:ruleLst>
          </dgm:layoutNode>
        </dgm:forEach>
        <dgm:forEach name="accentRepeat" axis="self">
          <dgm:layoutNode name="accentRepeatNode" styleLbl="solidAlignAcc1">
            <dgm:alg type="sp"/>
            <dgm:shape xmlns:r="http://schemas.openxmlformats.org/officeDocument/2006/relationships" type="hexagon" r:blip="">
              <dgm:adjLst>
                <dgm:adj idx="1" val="0.25"/>
                <dgm:adj idx="2" val="1.1547"/>
              </dgm:adjLst>
            </dgm:shape>
            <dgm:presOf/>
          </dgm:layoutNode>
        </dgm:forEach>
        <dgm:forEach name="imageRepeat" axis="self">
          <dgm:layoutNode name="imageRepeatNode" styleLbl="alignAcc1">
            <dgm:alg type="sp"/>
            <dgm:shape xmlns:r="http://schemas.openxmlformats.org/officeDocument/2006/relationships" type="hexagon" r:blip="" blipPhldr="1">
              <dgm:adjLst>
                <dgm:adj idx="1" val="0.25"/>
                <dgm:adj idx="2" val="1.1547"/>
              </dgm:adjLst>
            </dgm:shape>
            <dgm:presOf axis="self"/>
          </dgm:layoutNode>
        </dgm:forEach>
      </dgm:forEach>
    </dgm:forEach>
    <dgm:forEach name="Name14" axis="ch" ptType="node" cnt="1">
      <dgm:layoutNode name="text1">
        <dgm:alg type="sp"/>
        <dgm:shape xmlns:r="http://schemas.openxmlformats.org/officeDocument/2006/relationships" r:blip="">
          <dgm:adjLst/>
        </dgm:shape>
        <dgm:presOf/>
        <dgm:constrLst/>
        <dgm:forEach name="Name15" ref="textRepeat"/>
      </dgm:layoutNode>
      <dgm:layoutNode name="textaccent1">
        <dgm:alg type="sp"/>
        <dgm:shape xmlns:r="http://schemas.openxmlformats.org/officeDocument/2006/relationships" r:blip="">
          <dgm:adjLst/>
        </dgm:shape>
        <dgm:presOf/>
        <dgm:constrLst/>
        <dgm:forEach name="Name16" ref="accentRepeat"/>
      </dgm:layoutNode>
    </dgm:forEach>
    <dgm:forEach name="Name17" axis="ch" ptType="sibTrans" hideLastTrans="0" cnt="1">
      <dgm:layoutNode name="image1">
        <dgm:alg type="sp"/>
        <dgm:shape xmlns:r="http://schemas.openxmlformats.org/officeDocument/2006/relationships" r:blip="">
          <dgm:adjLst/>
        </dgm:shape>
        <dgm:presOf/>
        <dgm:constrLst/>
        <dgm:forEach name="Name18" ref="imageRepeat"/>
      </dgm:layoutNode>
      <dgm:layoutNode name="imageaccent1">
        <dgm:alg type="sp"/>
        <dgm:shape xmlns:r="http://schemas.openxmlformats.org/officeDocument/2006/relationships" r:blip="">
          <dgm:adjLst/>
        </dgm:shape>
        <dgm:presOf/>
        <dgm:constrLst/>
        <dgm:forEach name="Name19" ref="accentRepeat"/>
      </dgm:layoutNode>
    </dgm:forEach>
    <dgm:forEach name="Name20" axis="ch" ptType="node" st="2" cnt="1">
      <dgm:layoutNode name="text2">
        <dgm:alg type="sp"/>
        <dgm:shape xmlns:r="http://schemas.openxmlformats.org/officeDocument/2006/relationships" r:blip="">
          <dgm:adjLst/>
        </dgm:shape>
        <dgm:presOf/>
        <dgm:constrLst/>
        <dgm:forEach name="Name21" ref="textRepeat"/>
      </dgm:layoutNode>
      <dgm:layoutNode name="textaccent2">
        <dgm:alg type="sp"/>
        <dgm:shape xmlns:r="http://schemas.openxmlformats.org/officeDocument/2006/relationships" r:blip="">
          <dgm:adjLst/>
        </dgm:shape>
        <dgm:presOf/>
        <dgm:constrLst/>
        <dgm:forEach name="Name22" ref="accentRepeat"/>
      </dgm:layoutNode>
    </dgm:forEach>
    <dgm:forEach name="Name23" axis="ch" ptType="sibTrans" hideLastTrans="0" st="2" cnt="1">
      <dgm:layoutNode name="image2">
        <dgm:alg type="sp"/>
        <dgm:shape xmlns:r="http://schemas.openxmlformats.org/officeDocument/2006/relationships" r:blip="">
          <dgm:adjLst/>
        </dgm:shape>
        <dgm:presOf/>
        <dgm:constrLst/>
        <dgm:forEach name="Name24" ref="imageRepeat"/>
      </dgm:layoutNode>
      <dgm:layoutNode name="imageaccent2">
        <dgm:alg type="sp"/>
        <dgm:shape xmlns:r="http://schemas.openxmlformats.org/officeDocument/2006/relationships" r:blip="">
          <dgm:adjLst/>
        </dgm:shape>
        <dgm:presOf/>
        <dgm:constrLst/>
        <dgm:forEach name="Name25" ref="accentRepeat"/>
      </dgm:layoutNode>
    </dgm:forEach>
    <dgm:forEach name="Name26" axis="ch" ptType="node" st="3" cnt="1">
      <dgm:layoutNode name="text3">
        <dgm:alg type="sp"/>
        <dgm:shape xmlns:r="http://schemas.openxmlformats.org/officeDocument/2006/relationships" r:blip="">
          <dgm:adjLst/>
        </dgm:shape>
        <dgm:presOf/>
        <dgm:constrLst/>
        <dgm:forEach name="Name27" ref="textRepeat"/>
      </dgm:layoutNode>
      <dgm:layoutNode name="textaccent3">
        <dgm:alg type="sp"/>
        <dgm:shape xmlns:r="http://schemas.openxmlformats.org/officeDocument/2006/relationships" r:blip="">
          <dgm:adjLst/>
        </dgm:shape>
        <dgm:presOf/>
        <dgm:constrLst/>
        <dgm:forEach name="Name28" ref="accentRepeat"/>
      </dgm:layoutNode>
    </dgm:forEach>
    <dgm:forEach name="Name29" axis="ch" ptType="sibTrans" hideLastTrans="0" st="3" cnt="1">
      <dgm:layoutNode name="image3">
        <dgm:alg type="sp"/>
        <dgm:shape xmlns:r="http://schemas.openxmlformats.org/officeDocument/2006/relationships" r:blip="">
          <dgm:adjLst/>
        </dgm:shape>
        <dgm:presOf/>
        <dgm:constrLst/>
        <dgm:forEach name="Name30" ref="imageRepeat"/>
      </dgm:layoutNode>
      <dgm:layoutNode name="imageaccent3">
        <dgm:alg type="sp"/>
        <dgm:shape xmlns:r="http://schemas.openxmlformats.org/officeDocument/2006/relationships" r:blip="">
          <dgm:adjLst/>
        </dgm:shape>
        <dgm:presOf/>
        <dgm:constrLst/>
        <dgm:forEach name="Name31" ref="accentRepeat"/>
      </dgm:layoutNode>
    </dgm:forEach>
    <dgm:forEach name="Name32" axis="ch" ptType="node" st="4" cnt="1">
      <dgm:layoutNode name="text4">
        <dgm:alg type="sp"/>
        <dgm:shape xmlns:r="http://schemas.openxmlformats.org/officeDocument/2006/relationships" r:blip="">
          <dgm:adjLst/>
        </dgm:shape>
        <dgm:presOf/>
        <dgm:constrLst/>
        <dgm:forEach name="Name33" ref="textRepeat"/>
      </dgm:layoutNode>
      <dgm:layoutNode name="textaccent4">
        <dgm:alg type="sp"/>
        <dgm:shape xmlns:r="http://schemas.openxmlformats.org/officeDocument/2006/relationships" r:blip="">
          <dgm:adjLst/>
        </dgm:shape>
        <dgm:presOf/>
        <dgm:constrLst/>
        <dgm:forEach name="Name34" ref="accentRepeat"/>
      </dgm:layoutNode>
    </dgm:forEach>
    <dgm:forEach name="Name35" axis="ch" ptType="sibTrans" hideLastTrans="0" st="4" cnt="1">
      <dgm:layoutNode name="image4">
        <dgm:alg type="sp"/>
        <dgm:shape xmlns:r="http://schemas.openxmlformats.org/officeDocument/2006/relationships" r:blip="">
          <dgm:adjLst/>
        </dgm:shape>
        <dgm:presOf/>
        <dgm:constrLst/>
        <dgm:forEach name="Name36" ref="imageRepeat"/>
      </dgm:layoutNode>
      <dgm:layoutNode name="imageaccent4">
        <dgm:alg type="sp"/>
        <dgm:shape xmlns:r="http://schemas.openxmlformats.org/officeDocument/2006/relationships" r:blip="">
          <dgm:adjLst/>
        </dgm:shape>
        <dgm:presOf/>
        <dgm:constrLst/>
        <dgm:forEach name="Name37" ref="accentRepeat"/>
      </dgm:layoutNode>
    </dgm:forEach>
    <dgm:forEach name="Name38" axis="ch" ptType="node" st="5" cnt="1">
      <dgm:layoutNode name="text5">
        <dgm:alg type="sp"/>
        <dgm:shape xmlns:r="http://schemas.openxmlformats.org/officeDocument/2006/relationships" r:blip="">
          <dgm:adjLst/>
        </dgm:shape>
        <dgm:presOf/>
        <dgm:constrLst/>
        <dgm:forEach name="Name39" ref="textRepeat"/>
      </dgm:layoutNode>
      <dgm:layoutNode name="textaccent5">
        <dgm:alg type="sp"/>
        <dgm:shape xmlns:r="http://schemas.openxmlformats.org/officeDocument/2006/relationships" r:blip="">
          <dgm:adjLst/>
        </dgm:shape>
        <dgm:presOf/>
        <dgm:constrLst/>
        <dgm:forEach name="Name40" ref="accentRepeat"/>
      </dgm:layoutNode>
    </dgm:forEach>
    <dgm:forEach name="Name41" axis="ch" ptType="sibTrans" hideLastTrans="0" st="5" cnt="1">
      <dgm:layoutNode name="image5">
        <dgm:alg type="sp"/>
        <dgm:shape xmlns:r="http://schemas.openxmlformats.org/officeDocument/2006/relationships" r:blip="">
          <dgm:adjLst/>
        </dgm:shape>
        <dgm:presOf/>
        <dgm:constrLst/>
        <dgm:forEach name="Name42" ref="imageRepeat"/>
      </dgm:layoutNode>
      <dgm:layoutNode name="imageaccent5">
        <dgm:alg type="sp"/>
        <dgm:shape xmlns:r="http://schemas.openxmlformats.org/officeDocument/2006/relationships" r:blip="">
          <dgm:adjLst/>
        </dgm:shape>
        <dgm:presOf/>
        <dgm:constrLst/>
        <dgm:forEach name="Name43" ref="accentRepeat"/>
      </dgm:layoutNode>
    </dgm:forEach>
    <dgm:forEach name="Name44" axis="ch" ptType="node" st="6" cnt="1">
      <dgm:layoutNode name="text6">
        <dgm:alg type="sp"/>
        <dgm:shape xmlns:r="http://schemas.openxmlformats.org/officeDocument/2006/relationships" r:blip="">
          <dgm:adjLst/>
        </dgm:shape>
        <dgm:presOf/>
        <dgm:constrLst/>
        <dgm:forEach name="Name45" ref="textRepeat"/>
      </dgm:layoutNode>
      <dgm:layoutNode name="textaccent6">
        <dgm:alg type="sp"/>
        <dgm:shape xmlns:r="http://schemas.openxmlformats.org/officeDocument/2006/relationships" r:blip="">
          <dgm:adjLst/>
        </dgm:shape>
        <dgm:presOf/>
        <dgm:constrLst/>
        <dgm:forEach name="Name46" ref="accentRepeat"/>
      </dgm:layoutNode>
    </dgm:forEach>
    <dgm:forEach name="Name47" axis="ch" ptType="sibTrans" hideLastTrans="0" st="6" cnt="1">
      <dgm:layoutNode name="image6">
        <dgm:alg type="sp"/>
        <dgm:shape xmlns:r="http://schemas.openxmlformats.org/officeDocument/2006/relationships" r:blip="">
          <dgm:adjLst/>
        </dgm:shape>
        <dgm:presOf/>
        <dgm:constrLst/>
        <dgm:forEach name="Name48" ref="imageRepeat"/>
      </dgm:layoutNode>
      <dgm:layoutNode name="imageaccent6">
        <dgm:alg type="sp"/>
        <dgm:shape xmlns:r="http://schemas.openxmlformats.org/officeDocument/2006/relationships" r:blip="">
          <dgm:adjLst/>
        </dgm:shape>
        <dgm:presOf/>
        <dgm:constrLst/>
        <dgm:forEach name="Name49" ref="accentRepeat"/>
      </dgm:layoutNode>
    </dgm:forEach>
    <dgm:forEach name="Name50" axis="ch" ptType="node" st="7" cnt="1">
      <dgm:layoutNode name="text7">
        <dgm:alg type="sp"/>
        <dgm:shape xmlns:r="http://schemas.openxmlformats.org/officeDocument/2006/relationships" r:blip="">
          <dgm:adjLst/>
        </dgm:shape>
        <dgm:presOf/>
        <dgm:constrLst/>
        <dgm:forEach name="Name51" ref="textRepeat"/>
      </dgm:layoutNode>
      <dgm:layoutNode name="textaccent7">
        <dgm:alg type="sp"/>
        <dgm:shape xmlns:r="http://schemas.openxmlformats.org/officeDocument/2006/relationships" r:blip="">
          <dgm:adjLst/>
        </dgm:shape>
        <dgm:presOf/>
        <dgm:constrLst/>
        <dgm:forEach name="Name52" ref="accentRepeat"/>
      </dgm:layoutNode>
    </dgm:forEach>
    <dgm:forEach name="Name53" axis="ch" ptType="sibTrans" hideLastTrans="0" st="7" cnt="1">
      <dgm:layoutNode name="image7">
        <dgm:alg type="sp"/>
        <dgm:shape xmlns:r="http://schemas.openxmlformats.org/officeDocument/2006/relationships" r:blip="">
          <dgm:adjLst/>
        </dgm:shape>
        <dgm:presOf/>
        <dgm:constrLst/>
        <dgm:forEach name="Name54" ref="imageRepeat"/>
      </dgm:layoutNode>
      <dgm:layoutNode name="imageaccent7">
        <dgm:alg type="sp"/>
        <dgm:shape xmlns:r="http://schemas.openxmlformats.org/officeDocument/2006/relationships" r:blip="">
          <dgm:adjLst/>
        </dgm:shape>
        <dgm:presOf/>
        <dgm:constrLst/>
        <dgm:forEach name="Name55" ref="accentRepeat"/>
      </dgm:layoutNode>
    </dgm:forEach>
    <dgm:forEach name="Name56" axis="ch" ptType="node" st="8" cnt="1">
      <dgm:layoutNode name="text8">
        <dgm:alg type="sp"/>
        <dgm:shape xmlns:r="http://schemas.openxmlformats.org/officeDocument/2006/relationships" r:blip="">
          <dgm:adjLst/>
        </dgm:shape>
        <dgm:presOf/>
        <dgm:constrLst/>
        <dgm:forEach name="Name57" ref="textRepeat"/>
      </dgm:layoutNode>
      <dgm:layoutNode name="textaccent8">
        <dgm:alg type="sp"/>
        <dgm:shape xmlns:r="http://schemas.openxmlformats.org/officeDocument/2006/relationships" r:blip="">
          <dgm:adjLst/>
        </dgm:shape>
        <dgm:presOf/>
        <dgm:constrLst/>
        <dgm:forEach name="Name58" ref="accentRepeat"/>
      </dgm:layoutNode>
    </dgm:forEach>
    <dgm:forEach name="Name59" axis="ch" ptType="sibTrans" hideLastTrans="0" st="8" cnt="1">
      <dgm:layoutNode name="image8">
        <dgm:alg type="sp"/>
        <dgm:shape xmlns:r="http://schemas.openxmlformats.org/officeDocument/2006/relationships" r:blip="">
          <dgm:adjLst/>
        </dgm:shape>
        <dgm:presOf/>
        <dgm:constrLst/>
        <dgm:forEach name="Name60" ref="imageRepeat"/>
      </dgm:layoutNode>
      <dgm:layoutNode name="imageaccent8">
        <dgm:alg type="sp"/>
        <dgm:shape xmlns:r="http://schemas.openxmlformats.org/officeDocument/2006/relationships" r:blip="">
          <dgm:adjLst/>
        </dgm:shape>
        <dgm:presOf/>
        <dgm:constrLst/>
        <dgm:forEach name="Name61" ref="accentRepeat"/>
      </dgm:layoutNode>
    </dgm:forEach>
    <dgm:forEach name="Name62" axis="ch" ptType="node" st="9" cnt="1">
      <dgm:layoutNode name="text9">
        <dgm:alg type="sp"/>
        <dgm:shape xmlns:r="http://schemas.openxmlformats.org/officeDocument/2006/relationships" r:blip="">
          <dgm:adjLst/>
        </dgm:shape>
        <dgm:presOf/>
        <dgm:constrLst/>
        <dgm:forEach name="Name63" ref="textRepeat"/>
      </dgm:layoutNode>
      <dgm:layoutNode name="textaccent9">
        <dgm:alg type="sp"/>
        <dgm:shape xmlns:r="http://schemas.openxmlformats.org/officeDocument/2006/relationships" r:blip="">
          <dgm:adjLst/>
        </dgm:shape>
        <dgm:presOf/>
        <dgm:constrLst/>
        <dgm:forEach name="Name64" ref="accentRepeat"/>
      </dgm:layoutNode>
    </dgm:forEach>
    <dgm:forEach name="Name65" axis="ch" ptType="sibTrans" hideLastTrans="0" st="9" cnt="1">
      <dgm:layoutNode name="image9">
        <dgm:alg type="sp"/>
        <dgm:shape xmlns:r="http://schemas.openxmlformats.org/officeDocument/2006/relationships" r:blip="">
          <dgm:adjLst/>
        </dgm:shape>
        <dgm:presOf/>
        <dgm:constrLst/>
        <dgm:forEach name="Name66" ref="imageRepeat"/>
      </dgm:layoutNode>
      <dgm:layoutNode name="imageaccent9">
        <dgm:alg type="sp"/>
        <dgm:shape xmlns:r="http://schemas.openxmlformats.org/officeDocument/2006/relationships" r:blip="">
          <dgm:adjLst/>
        </dgm:shape>
        <dgm:presOf/>
        <dgm:constrLst/>
        <dgm:forEach name="Name67" ref="accentRepeat"/>
      </dgm:layoutNode>
    </dgm:forEach>
    <dgm:forEach name="Name68" axis="ch" ptType="node" st="10" cnt="1">
      <dgm:layoutNode name="text10">
        <dgm:alg type="sp"/>
        <dgm:shape xmlns:r="http://schemas.openxmlformats.org/officeDocument/2006/relationships" r:blip="">
          <dgm:adjLst/>
        </dgm:shape>
        <dgm:presOf/>
        <dgm:constrLst/>
        <dgm:forEach name="Name69" ref="textRepeat"/>
      </dgm:layoutNode>
      <dgm:layoutNode name="textaccent10">
        <dgm:alg type="sp"/>
        <dgm:shape xmlns:r="http://schemas.openxmlformats.org/officeDocument/2006/relationships" r:blip="">
          <dgm:adjLst/>
        </dgm:shape>
        <dgm:presOf/>
        <dgm:constrLst/>
        <dgm:forEach name="Name70" ref="accentRepeat"/>
      </dgm:layoutNode>
    </dgm:forEach>
    <dgm:forEach name="Name71" axis="ch" ptType="sibTrans" hideLastTrans="0" st="10" cnt="1">
      <dgm:layoutNode name="image10">
        <dgm:alg type="sp"/>
        <dgm:shape xmlns:r="http://schemas.openxmlformats.org/officeDocument/2006/relationships" r:blip="">
          <dgm:adjLst/>
        </dgm:shape>
        <dgm:presOf/>
        <dgm:constrLst/>
        <dgm:forEach name="Name72" ref="imageRepeat"/>
      </dgm:layoutNode>
      <dgm:layoutNode name="imageaccent10">
        <dgm:alg type="sp"/>
        <dgm:shape xmlns:r="http://schemas.openxmlformats.org/officeDocument/2006/relationships" r:blip="">
          <dgm:adjLst/>
        </dgm:shape>
        <dgm:presOf/>
        <dgm:constrLst/>
        <dgm:forEach name="Name73" ref="accentRepeat"/>
      </dgm:layoutNode>
    </dgm:forEach>
    <dgm:forEach name="Name74" axis="ch" ptType="node" st="11" cnt="1">
      <dgm:layoutNode name="text11">
        <dgm:alg type="sp"/>
        <dgm:shape xmlns:r="http://schemas.openxmlformats.org/officeDocument/2006/relationships" r:blip="">
          <dgm:adjLst/>
        </dgm:shape>
        <dgm:presOf/>
        <dgm:constrLst/>
        <dgm:forEach name="Name75" ref="textRepeat"/>
      </dgm:layoutNode>
      <dgm:layoutNode name="textaccent1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</dgm:forEach>
    <dgm:forEach name="Name77" axis="ch" ptType="sibTrans" hideLastTrans="0" st="11" cnt="1">
      <dgm:layoutNode name="image11">
        <dgm:alg type="sp"/>
        <dgm:shape xmlns:r="http://schemas.openxmlformats.org/officeDocument/2006/relationships" r:blip="">
          <dgm:adjLst/>
        </dgm:shape>
        <dgm:presOf/>
        <dgm:constrLst/>
        <dgm:forEach name="Name78" ref="imageRepeat"/>
      </dgm:layoutNode>
      <dgm:layoutNode name="imageaccent11">
        <dgm:alg type="sp"/>
        <dgm:shape xmlns:r="http://schemas.openxmlformats.org/officeDocument/2006/relationships" r:blip="">
          <dgm:adjLst/>
        </dgm:shape>
        <dgm:presOf/>
        <dgm:constrLst/>
        <dgm:forEach name="Name79" ref="accentRepeat"/>
      </dgm:layoutNode>
    </dgm:forEach>
    <dgm:forEach name="Name80" axis="ch" ptType="node" st="12" cnt="1">
      <dgm:layoutNode name="text12">
        <dgm:alg type="sp"/>
        <dgm:shape xmlns:r="http://schemas.openxmlformats.org/officeDocument/2006/relationships" r:blip="">
          <dgm:adjLst/>
        </dgm:shape>
        <dgm:presOf/>
        <dgm:constrLst/>
        <dgm:forEach name="Name81" ref="textRepeat"/>
      </dgm:layoutNode>
      <dgm:layoutNode name="textaccent12">
        <dgm:alg type="sp"/>
        <dgm:shape xmlns:r="http://schemas.openxmlformats.org/officeDocument/2006/relationships" r:blip="">
          <dgm:adjLst/>
        </dgm:shape>
        <dgm:presOf/>
        <dgm:constrLst/>
        <dgm:forEach name="Name82" ref="accentRepeat"/>
      </dgm:layoutNode>
    </dgm:forEach>
    <dgm:forEach name="Name83" axis="ch" ptType="sibTrans" hideLastTrans="0" st="12" cnt="1">
      <dgm:layoutNode name="image12">
        <dgm:alg type="sp"/>
        <dgm:shape xmlns:r="http://schemas.openxmlformats.org/officeDocument/2006/relationships" r:blip="">
          <dgm:adjLst/>
        </dgm:shape>
        <dgm:presOf/>
        <dgm:constrLst/>
        <dgm:forEach name="Name84" ref="imageRepeat"/>
      </dgm:layoutNode>
      <dgm:layoutNode name="imageaccent12">
        <dgm:alg type="sp"/>
        <dgm:shape xmlns:r="http://schemas.openxmlformats.org/officeDocument/2006/relationships" r:blip="">
          <dgm:adjLst/>
        </dgm:shape>
        <dgm:presOf/>
        <dgm:constrLst/>
        <dgm:forEach name="Name85" ref="accentRepeat"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41967" cy="465296"/>
          </a:xfrm>
          <a:prstGeom prst="rect">
            <a:avLst/>
          </a:prstGeom>
        </p:spPr>
        <p:txBody>
          <a:bodyPr vert="horz" lIns="93283" tIns="46642" rIns="93283" bIns="46642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6333" y="1"/>
            <a:ext cx="3041967" cy="465296"/>
          </a:xfrm>
          <a:prstGeom prst="rect">
            <a:avLst/>
          </a:prstGeom>
        </p:spPr>
        <p:txBody>
          <a:bodyPr vert="horz" lIns="93283" tIns="46642" rIns="93283" bIns="46642" rtlCol="0"/>
          <a:lstStyle>
            <a:lvl1pPr algn="r">
              <a:defRPr sz="1200"/>
            </a:lvl1pPr>
          </a:lstStyle>
          <a:p>
            <a:fld id="{4C1E184C-2AA9-4E39-AC50-97766DE13576}" type="datetimeFigureOut">
              <a:rPr lang="en-US" smtClean="0"/>
              <a:t>8/5/2014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39015"/>
            <a:ext cx="3041967" cy="465296"/>
          </a:xfrm>
          <a:prstGeom prst="rect">
            <a:avLst/>
          </a:prstGeom>
        </p:spPr>
        <p:txBody>
          <a:bodyPr vert="horz" lIns="93283" tIns="46642" rIns="93283" bIns="46642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6333" y="8839015"/>
            <a:ext cx="3041967" cy="465296"/>
          </a:xfrm>
          <a:prstGeom prst="rect">
            <a:avLst/>
          </a:prstGeom>
        </p:spPr>
        <p:txBody>
          <a:bodyPr vert="horz" lIns="93283" tIns="46642" rIns="93283" bIns="46642" rtlCol="0" anchor="b"/>
          <a:lstStyle>
            <a:lvl1pPr algn="r">
              <a:defRPr sz="1200"/>
            </a:lvl1pPr>
          </a:lstStyle>
          <a:p>
            <a:fld id="{750979E8-1996-484F-A4D6-998B465B45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43755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41967" cy="465296"/>
          </a:xfrm>
          <a:prstGeom prst="rect">
            <a:avLst/>
          </a:prstGeom>
        </p:spPr>
        <p:txBody>
          <a:bodyPr vert="horz" lIns="93283" tIns="46642" rIns="93283" bIns="46642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6333" y="1"/>
            <a:ext cx="3041967" cy="465296"/>
          </a:xfrm>
          <a:prstGeom prst="rect">
            <a:avLst/>
          </a:prstGeom>
        </p:spPr>
        <p:txBody>
          <a:bodyPr vert="horz" lIns="93283" tIns="46642" rIns="93283" bIns="46642" rtlCol="0"/>
          <a:lstStyle>
            <a:lvl1pPr algn="r">
              <a:defRPr sz="1200"/>
            </a:lvl1pPr>
          </a:lstStyle>
          <a:p>
            <a:fld id="{A7CC38AD-078F-4CC3-BE92-501B2740B7FF}" type="datetimeFigureOut">
              <a:rPr lang="en-US" smtClean="0"/>
              <a:t>8/5/2014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1375" cy="34893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283" tIns="46642" rIns="93283" bIns="46642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993" y="4420316"/>
            <a:ext cx="5615940" cy="4187666"/>
          </a:xfrm>
          <a:prstGeom prst="rect">
            <a:avLst/>
          </a:prstGeom>
        </p:spPr>
        <p:txBody>
          <a:bodyPr vert="horz" lIns="93283" tIns="46642" rIns="93283" bIns="46642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39015"/>
            <a:ext cx="3041967" cy="465296"/>
          </a:xfrm>
          <a:prstGeom prst="rect">
            <a:avLst/>
          </a:prstGeom>
        </p:spPr>
        <p:txBody>
          <a:bodyPr vert="horz" lIns="93283" tIns="46642" rIns="93283" bIns="46642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6333" y="8839015"/>
            <a:ext cx="3041967" cy="465296"/>
          </a:xfrm>
          <a:prstGeom prst="rect">
            <a:avLst/>
          </a:prstGeom>
        </p:spPr>
        <p:txBody>
          <a:bodyPr vert="horz" lIns="93283" tIns="46642" rIns="93283" bIns="46642" rtlCol="0" anchor="b"/>
          <a:lstStyle>
            <a:lvl1pPr algn="r">
              <a:defRPr sz="1200"/>
            </a:lvl1pPr>
          </a:lstStyle>
          <a:p>
            <a:fld id="{FA2FED54-C256-4C2B-9414-64AE21CFB89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97415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2FED54-C256-4C2B-9414-64AE21CFB893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16807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466E9AF-3491-413F-A867-FD8F95BCEBD7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01189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2FED54-C256-4C2B-9414-64AE21CFB893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64047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2FED54-C256-4C2B-9414-64AE21CFB893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64047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66762" y="4500562"/>
            <a:ext cx="5615940" cy="4187666"/>
          </a:xfrm>
        </p:spPr>
        <p:txBody>
          <a:bodyPr/>
          <a:lstStyle/>
          <a:p>
            <a:endParaRPr lang="en-US" sz="1400" dirty="0"/>
          </a:p>
          <a:p>
            <a:r>
              <a:rPr lang="en-US" sz="1400" dirty="0"/>
              <a:t>As  funding for capital construction was winding down, California received an influx of federal HPRP dollars for prevention and rapid re-housing.  This funding helped to create the infrastructure and experience for this approach, and  was obviously a significant contributor to this activity. </a:t>
            </a:r>
            <a:endParaRPr lang="en-US" sz="1400" dirty="0" smtClean="0"/>
          </a:p>
          <a:p>
            <a:endParaRPr lang="en-US" sz="1400" dirty="0"/>
          </a:p>
          <a:p>
            <a:endParaRPr lang="en-US" sz="1400" dirty="0"/>
          </a:p>
          <a:p>
            <a:r>
              <a:rPr lang="en-US" dirty="0"/>
              <a:t>On February 17, 2009, President Obama signed the American Recovery and Reinvestment Act of 2009, which included $1.5 billion for a Homelessness Prevention Fund. Funding for this program, called the Homelessness Prevention and Rapid Re-Housing Program (HPRP), was distributed based on the formula used for the Emergency Shelter Grants Program. </a:t>
            </a:r>
          </a:p>
          <a:p>
            <a:r>
              <a:rPr lang="en-US" dirty="0"/>
              <a:t>The program ended on September 30, 2012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466E9AF-3491-413F-A867-FD8F95BCEBD7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50429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Also currently a small but growing part of the part of the Continuum of Care funding.</a:t>
            </a:r>
            <a:r>
              <a:rPr lang="en-US" baseline="0" dirty="0" smtClean="0"/>
              <a:t>   Of the $271 </a:t>
            </a:r>
            <a:r>
              <a:rPr lang="en-US" baseline="0" dirty="0" err="1" smtClean="0"/>
              <a:t>nukkuib</a:t>
            </a:r>
            <a:r>
              <a:rPr lang="en-US" baseline="0" dirty="0" smtClean="0"/>
              <a:t> awarded </a:t>
            </a:r>
            <a:r>
              <a:rPr lang="en-US" baseline="0" dirty="0" err="1" smtClean="0"/>
              <a:t>ub</a:t>
            </a:r>
            <a:r>
              <a:rPr lang="en-US" baseline="0" dirty="0" smtClean="0"/>
              <a:t> 2013m 2% </a:t>
            </a:r>
            <a:r>
              <a:rPr lang="en-US" baseline="0" dirty="0" err="1" smtClean="0"/>
              <a:t>ir</a:t>
            </a:r>
            <a:r>
              <a:rPr lang="en-US" baseline="0" dirty="0" smtClean="0"/>
              <a:t> 5.4 million awarded to rapid rehousing programs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2FED54-C256-4C2B-9414-64AE21CFB893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941228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sz="1400" dirty="0"/>
              <a:t>Federal Emergency Solutions Grant levels are represented here.  While down significantly in 2013, this program nonetheless represents an important investment in local crisis response </a:t>
            </a:r>
            <a:r>
              <a:rPr lang="en-US" sz="1400" dirty="0" smtClean="0"/>
              <a:t>systems.</a:t>
            </a:r>
            <a:r>
              <a:rPr lang="en-US" sz="1400" baseline="0" dirty="0" smtClean="0"/>
              <a:t>  Increased emphasis on </a:t>
            </a:r>
            <a:r>
              <a:rPr lang="en-US" sz="1400" baseline="0" smtClean="0"/>
              <a:t>rapid re-housing. </a:t>
            </a:r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466E9AF-3491-413F-A867-FD8F95BCEBD7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879477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TOM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466E9AF-3491-413F-A867-FD8F95BCEBD7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936205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2FED54-C256-4C2B-9414-64AE21CFB893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2380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97DAAC5-9B71-4E6A-BF5F-19E2AB3D726D}" type="datetimeFigureOut">
              <a:rPr lang="en-US" smtClean="0"/>
              <a:t>8/5/2014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A5915F31-4E9A-4028-9A55-591ABDBE4E4D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DAAC5-9B71-4E6A-BF5F-19E2AB3D726D}" type="datetimeFigureOut">
              <a:rPr lang="en-US" smtClean="0"/>
              <a:t>8/5/2014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15F31-4E9A-4028-9A55-591ABDBE4E4D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DAAC5-9B71-4E6A-BF5F-19E2AB3D726D}" type="datetimeFigureOut">
              <a:rPr lang="en-US" smtClean="0"/>
              <a:t>8/5/2014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15F31-4E9A-4028-9A55-591ABDBE4E4D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97DAAC5-9B71-4E6A-BF5F-19E2AB3D726D}" type="datetimeFigureOut">
              <a:rPr lang="en-US" smtClean="0"/>
              <a:t>8/5/2014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5915F31-4E9A-4028-9A55-591ABDBE4E4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97DAAC5-9B71-4E6A-BF5F-19E2AB3D726D}" type="datetimeFigureOut">
              <a:rPr lang="en-US" smtClean="0"/>
              <a:t>8/5/2014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A5915F31-4E9A-4028-9A55-591ABDBE4E4D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DAAC5-9B71-4E6A-BF5F-19E2AB3D726D}" type="datetimeFigureOut">
              <a:rPr lang="en-US" smtClean="0"/>
              <a:t>8/5/2014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15F31-4E9A-4028-9A55-591ABDBE4E4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DAAC5-9B71-4E6A-BF5F-19E2AB3D726D}" type="datetimeFigureOut">
              <a:rPr lang="en-US" smtClean="0"/>
              <a:t>8/5/2014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15F31-4E9A-4028-9A55-591ABDBE4E4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97DAAC5-9B71-4E6A-BF5F-19E2AB3D726D}" type="datetimeFigureOut">
              <a:rPr lang="en-US" smtClean="0"/>
              <a:t>8/5/2014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5915F31-4E9A-4028-9A55-591ABDBE4E4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DAAC5-9B71-4E6A-BF5F-19E2AB3D726D}" type="datetimeFigureOut">
              <a:rPr lang="en-US" smtClean="0"/>
              <a:t>8/5/2014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15F31-4E9A-4028-9A55-591ABDBE4E4D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97DAAC5-9B71-4E6A-BF5F-19E2AB3D726D}" type="datetimeFigureOut">
              <a:rPr lang="en-US" smtClean="0"/>
              <a:t>8/5/2014</a:t>
            </a:fld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5915F31-4E9A-4028-9A55-591ABDBE4E4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97DAAC5-9B71-4E6A-BF5F-19E2AB3D726D}" type="datetimeFigureOut">
              <a:rPr lang="en-US" smtClean="0"/>
              <a:t>8/5/2014</a:t>
            </a:fld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5915F31-4E9A-4028-9A55-591ABDBE4E4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97DAAC5-9B71-4E6A-BF5F-19E2AB3D726D}" type="datetimeFigureOut">
              <a:rPr lang="en-US" smtClean="0"/>
              <a:t>8/5/2014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5915F31-4E9A-4028-9A55-591ABDBE4E4D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udhdx.info/PublicReports.aspx" TargetMode="External"/><Relationship Id="rId2" Type="http://schemas.openxmlformats.org/officeDocument/2006/relationships/hyperlink" Target="https://www.onecpd.info/grantees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hudhre.info/index.cfm?do=viewHomelessRpts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mailto:Cindy.Cavanaugh@hcd.ca.gov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3.xml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12" Type="http://schemas.microsoft.com/office/2007/relationships/diagramDrawing" Target="../diagrams/drawing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11" Type="http://schemas.openxmlformats.org/officeDocument/2006/relationships/diagramColors" Target="../diagrams/colors3.xml"/><Relationship Id="rId5" Type="http://schemas.openxmlformats.org/officeDocument/2006/relationships/diagramQuickStyle" Target="../diagrams/quickStyle2.xml"/><Relationship Id="rId10" Type="http://schemas.openxmlformats.org/officeDocument/2006/relationships/diagramQuickStyle" Target="../diagrams/quickStyle3.xml"/><Relationship Id="rId4" Type="http://schemas.openxmlformats.org/officeDocument/2006/relationships/diagramLayout" Target="../diagrams/layout2.xml"/><Relationship Id="rId9" Type="http://schemas.openxmlformats.org/officeDocument/2006/relationships/diagramLayout" Target="../diagrams/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5.xml"/><Relationship Id="rId3" Type="http://schemas.openxmlformats.org/officeDocument/2006/relationships/hyperlink" Target="http://www.va.gov/HOMELESS/SSVF.asp" TargetMode="External"/><Relationship Id="rId7" Type="http://schemas.openxmlformats.org/officeDocument/2006/relationships/diagramColors" Target="../diagrams/colors5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5.xml"/><Relationship Id="rId5" Type="http://schemas.openxmlformats.org/officeDocument/2006/relationships/diagramLayout" Target="../diagrams/layout5.xml"/><Relationship Id="rId4" Type="http://schemas.openxmlformats.org/officeDocument/2006/relationships/diagramData" Target="../diagrams/data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9.png"/><Relationship Id="rId4" Type="http://schemas.openxmlformats.org/officeDocument/2006/relationships/oleObject" Target="../embeddings/Microsoft_Excel_97-2003_Worksheet1.xls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62200" y="3124200"/>
            <a:ext cx="6172200" cy="1894362"/>
          </a:xfrm>
        </p:spPr>
        <p:txBody>
          <a:bodyPr>
            <a:normAutofit fontScale="90000"/>
          </a:bodyPr>
          <a:lstStyle/>
          <a:p>
            <a:r>
              <a:rPr lang="en-US" b="0" dirty="0" smtClean="0">
                <a:cs typeface="Calibri" panose="020F0502020204030204" pitchFamily="34" charset="0"/>
              </a:rPr>
              <a:t>County Welfare Directors Association webinar</a:t>
            </a:r>
            <a:br>
              <a:rPr lang="en-US" b="0" dirty="0" smtClean="0">
                <a:cs typeface="Calibri" panose="020F0502020204030204" pitchFamily="34" charset="0"/>
              </a:rPr>
            </a:br>
            <a:r>
              <a:rPr lang="en-US" b="0" dirty="0" smtClean="0">
                <a:cs typeface="Calibri" panose="020F0502020204030204" pitchFamily="34" charset="0"/>
              </a:rPr>
              <a:t/>
            </a:r>
            <a:br>
              <a:rPr lang="en-US" b="0" dirty="0" smtClean="0">
                <a:cs typeface="Calibri" panose="020F0502020204030204" pitchFamily="34" charset="0"/>
              </a:rPr>
            </a:br>
            <a:r>
              <a:rPr lang="en-US" b="0" dirty="0" err="1" smtClean="0">
                <a:cs typeface="Calibri" panose="020F0502020204030204" pitchFamily="34" charset="0"/>
              </a:rPr>
              <a:t>CalWORKS</a:t>
            </a:r>
            <a:r>
              <a:rPr lang="en-US" b="0" dirty="0" smtClean="0">
                <a:cs typeface="Calibri" panose="020F0502020204030204" pitchFamily="34" charset="0"/>
              </a:rPr>
              <a:t> </a:t>
            </a:r>
            <a:br>
              <a:rPr lang="en-US" b="0" dirty="0" smtClean="0">
                <a:cs typeface="Calibri" panose="020F0502020204030204" pitchFamily="34" charset="0"/>
              </a:rPr>
            </a:br>
            <a:r>
              <a:rPr lang="en-US" b="0" dirty="0" smtClean="0">
                <a:cs typeface="Calibri" panose="020F0502020204030204" pitchFamily="34" charset="0"/>
              </a:rPr>
              <a:t>Housing Support Program </a:t>
            </a:r>
            <a:br>
              <a:rPr lang="en-US" b="0" dirty="0" smtClean="0">
                <a:cs typeface="Calibri" panose="020F0502020204030204" pitchFamily="34" charset="0"/>
              </a:rPr>
            </a:br>
            <a:endParaRPr lang="en-US" b="0" dirty="0">
              <a:cs typeface="Calibri" panose="020F050202020403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b="0" dirty="0" smtClean="0"/>
              <a:t>California Dept. of Housing and Community Development Presentation</a:t>
            </a:r>
          </a:p>
          <a:p>
            <a:r>
              <a:rPr lang="en-US" b="0" dirty="0" smtClean="0"/>
              <a:t>August 6, 2014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955972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Using the Lessons of HPRP And other Initiatives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  <a:ln>
            <a:solidFill>
              <a:srgbClr val="6699FF"/>
            </a:solidFill>
          </a:ln>
        </p:spPr>
        <p:txBody>
          <a:bodyPr>
            <a:normAutofit lnSpcReduction="10000"/>
          </a:bodyPr>
          <a:lstStyle/>
          <a:p>
            <a:r>
              <a:rPr lang="en-US" b="1" i="1" dirty="0"/>
              <a:t>Ending homeless requires robust, community-wide system of rapid </a:t>
            </a:r>
            <a:r>
              <a:rPr lang="en-US" b="1" i="1" dirty="0" smtClean="0"/>
              <a:t>re-housing</a:t>
            </a:r>
          </a:p>
          <a:p>
            <a:pPr lvl="1"/>
            <a:r>
              <a:rPr lang="en-US" dirty="0" smtClean="0"/>
              <a:t>Connect with local Continuum of Care</a:t>
            </a:r>
            <a:endParaRPr lang="en-US" dirty="0"/>
          </a:p>
          <a:p>
            <a:r>
              <a:rPr lang="en-US" b="1" i="1" dirty="0" smtClean="0"/>
              <a:t>Lessons Learned</a:t>
            </a:r>
          </a:p>
          <a:p>
            <a:pPr lvl="1"/>
            <a:r>
              <a:rPr lang="en-US" dirty="0" smtClean="0"/>
              <a:t>Small amounts of assistance effective</a:t>
            </a:r>
          </a:p>
          <a:p>
            <a:pPr lvl="1"/>
            <a:r>
              <a:rPr lang="en-US" dirty="0" smtClean="0"/>
              <a:t>Works for people with many barriers </a:t>
            </a:r>
          </a:p>
          <a:p>
            <a:pPr lvl="1"/>
            <a:r>
              <a:rPr lang="en-US" dirty="0" smtClean="0"/>
              <a:t>Targeting prevention is extremely challenging</a:t>
            </a:r>
          </a:p>
          <a:p>
            <a:pPr lvl="1"/>
            <a:r>
              <a:rPr lang="en-US" dirty="0" smtClean="0"/>
              <a:t>Success relies on community-wide performance and outcome measurement progress</a:t>
            </a:r>
          </a:p>
          <a:p>
            <a:r>
              <a:rPr lang="en-US" b="1" i="1" dirty="0"/>
              <a:t>Build on existing </a:t>
            </a:r>
            <a:r>
              <a:rPr lang="en-US" b="1" i="1" dirty="0" smtClean="0"/>
              <a:t>capacity </a:t>
            </a:r>
            <a:r>
              <a:rPr lang="en-US" b="1" i="1" dirty="0" smtClean="0"/>
              <a:t>and program infrastructure</a:t>
            </a:r>
            <a:endParaRPr lang="en-US" b="1" i="1" dirty="0"/>
          </a:p>
          <a:p>
            <a:pPr lvl="1"/>
            <a:r>
              <a:rPr lang="en-US" dirty="0"/>
              <a:t>ESG, SSVF, </a:t>
            </a:r>
            <a:r>
              <a:rPr lang="en-US" dirty="0" err="1"/>
              <a:t>CoC</a:t>
            </a:r>
            <a:r>
              <a:rPr lang="en-US" dirty="0"/>
              <a:t> providers</a:t>
            </a:r>
          </a:p>
          <a:p>
            <a:pPr lvl="1"/>
            <a:r>
              <a:rPr lang="en-US" dirty="0" smtClean="0"/>
              <a:t>Use </a:t>
            </a:r>
            <a:r>
              <a:rPr lang="en-US" dirty="0"/>
              <a:t>HMIS for data and </a:t>
            </a:r>
            <a:r>
              <a:rPr lang="en-US" dirty="0" smtClean="0"/>
              <a:t>performance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16751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/>
              <a:t>Local Information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7467600" cy="4873752"/>
          </a:xfrm>
        </p:spPr>
        <p:txBody>
          <a:bodyPr>
            <a:normAutofit fontScale="85000" lnSpcReduction="10000"/>
          </a:bodyPr>
          <a:lstStyle/>
          <a:p>
            <a:pPr lvl="0"/>
            <a:r>
              <a:rPr lang="en-US" sz="3200" dirty="0" smtClean="0"/>
              <a:t>Continuum of Care and ESG Contacts</a:t>
            </a:r>
          </a:p>
          <a:p>
            <a:pPr lvl="1"/>
            <a:r>
              <a:rPr lang="en-US" sz="2900" dirty="0">
                <a:hlinkClick r:id="rId2"/>
              </a:rPr>
              <a:t>https://www.onecpd.info/grantees</a:t>
            </a:r>
            <a:r>
              <a:rPr lang="en-US" sz="2900" dirty="0" smtClean="0">
                <a:hlinkClick r:id="rId2"/>
              </a:rPr>
              <a:t>/</a:t>
            </a:r>
            <a:r>
              <a:rPr lang="en-US" sz="2900" dirty="0" smtClean="0"/>
              <a:t> </a:t>
            </a:r>
          </a:p>
          <a:p>
            <a:pPr marL="365760" lvl="1" indent="0">
              <a:buNone/>
            </a:pPr>
            <a:endParaRPr lang="en-US" sz="2900" dirty="0" smtClean="0"/>
          </a:p>
          <a:p>
            <a:pPr lvl="0"/>
            <a:r>
              <a:rPr lang="en-US" sz="3200" dirty="0" smtClean="0"/>
              <a:t>Homeless </a:t>
            </a:r>
            <a:r>
              <a:rPr lang="en-US" sz="3200" dirty="0"/>
              <a:t>Data Exchange (HDX) public </a:t>
            </a:r>
            <a:r>
              <a:rPr lang="en-US" sz="3200" dirty="0" smtClean="0"/>
              <a:t>reports</a:t>
            </a:r>
            <a:r>
              <a:rPr lang="en-US" sz="3200" dirty="0"/>
              <a:t> </a:t>
            </a:r>
            <a:endParaRPr lang="en-US" sz="3200" dirty="0" smtClean="0"/>
          </a:p>
          <a:p>
            <a:pPr lvl="1"/>
            <a:r>
              <a:rPr lang="en-US" sz="2900" dirty="0" smtClean="0"/>
              <a:t>Shelter and transitional demographics, length of stay, prior living situation</a:t>
            </a:r>
            <a:endParaRPr lang="en-US" sz="2900" dirty="0"/>
          </a:p>
          <a:p>
            <a:pPr lvl="1"/>
            <a:r>
              <a:rPr lang="en-US" sz="2900" u="sng" dirty="0" smtClean="0">
                <a:hlinkClick r:id="rId3"/>
              </a:rPr>
              <a:t>http</a:t>
            </a:r>
            <a:r>
              <a:rPr lang="en-US" sz="2900" u="sng" dirty="0">
                <a:hlinkClick r:id="rId3"/>
              </a:rPr>
              <a:t>://</a:t>
            </a:r>
            <a:r>
              <a:rPr lang="en-US" sz="2900" u="sng" dirty="0" smtClean="0">
                <a:hlinkClick r:id="rId3"/>
              </a:rPr>
              <a:t>www.hudhdx.info/PublicReports.aspx</a:t>
            </a:r>
            <a:endParaRPr lang="en-US" sz="2900" u="sng" dirty="0" smtClean="0"/>
          </a:p>
          <a:p>
            <a:pPr marL="0" lvl="0" indent="0">
              <a:buNone/>
            </a:pPr>
            <a:endParaRPr lang="en-US" dirty="0" smtClean="0"/>
          </a:p>
          <a:p>
            <a:r>
              <a:rPr lang="en-US" sz="3200" dirty="0" smtClean="0"/>
              <a:t>Homeless </a:t>
            </a:r>
            <a:r>
              <a:rPr lang="en-US" sz="3200" dirty="0"/>
              <a:t>Reports and Housing </a:t>
            </a:r>
            <a:r>
              <a:rPr lang="en-US" sz="3200" dirty="0" smtClean="0"/>
              <a:t>Inventories </a:t>
            </a:r>
          </a:p>
          <a:p>
            <a:pPr lvl="1"/>
            <a:r>
              <a:rPr lang="en-US" sz="2900" dirty="0" smtClean="0"/>
              <a:t>PIT Counts</a:t>
            </a:r>
          </a:p>
          <a:p>
            <a:pPr lvl="1"/>
            <a:r>
              <a:rPr lang="en-US" u="sng" dirty="0" smtClean="0">
                <a:hlinkClick r:id="rId4"/>
              </a:rPr>
              <a:t>http</a:t>
            </a:r>
            <a:r>
              <a:rPr lang="en-US" u="sng" dirty="0">
                <a:hlinkClick r:id="rId4"/>
              </a:rPr>
              <a:t>://www.hudhre.info/index.cfm?do=viewHomelessRpts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3848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Contact Information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Cindy Cavanaugh</a:t>
            </a:r>
            <a:br>
              <a:rPr lang="en-US" dirty="0" smtClean="0"/>
            </a:br>
            <a:r>
              <a:rPr lang="en-US" sz="2000" dirty="0" smtClean="0"/>
              <a:t>Assistant Deputy Director, Homeless and Housing Policy</a:t>
            </a:r>
          </a:p>
          <a:p>
            <a:pPr marL="0" indent="0" algn="ctr">
              <a:buNone/>
            </a:pPr>
            <a:r>
              <a:rPr lang="en-US" sz="2000" dirty="0" smtClean="0"/>
              <a:t>State Department of Housing and Community Development </a:t>
            </a:r>
          </a:p>
          <a:p>
            <a:pPr marL="0" indent="0" algn="ctr">
              <a:buNone/>
            </a:pPr>
            <a:r>
              <a:rPr lang="en-US" dirty="0" smtClean="0">
                <a:hlinkClick r:id="rId2"/>
              </a:rPr>
              <a:t>Cindy.Cavanaugh@hcd.ca.gov</a:t>
            </a: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916 263-5883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7753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457200" y="6356350"/>
            <a:ext cx="457200" cy="3651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66B6B870-BE0E-4FC9-8400-47CBAB94C944}" type="slidenum">
              <a:rPr lang="en-US" sz="1100" smtClean="0">
                <a:latin typeface="Calibri" pitchFamily="34" charset="0"/>
              </a:rPr>
              <a:pPr eaLnBrk="1" hangingPunct="1"/>
              <a:t>2</a:t>
            </a:fld>
            <a:endParaRPr lang="en-US" sz="1100" dirty="0" smtClean="0">
              <a:latin typeface="Calibri" pitchFamily="34" charset="0"/>
            </a:endParaRPr>
          </a:p>
        </p:txBody>
      </p:sp>
      <p:sp>
        <p:nvSpPr>
          <p:cNvPr id="137219" name="Title 5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1020763"/>
          </a:xfrm>
        </p:spPr>
        <p:txBody>
          <a:bodyPr>
            <a:normAutofit fontScale="90000"/>
          </a:bodyPr>
          <a:lstStyle/>
          <a:p>
            <a:r>
              <a:rPr lang="en-US" sz="2700" dirty="0" smtClean="0">
                <a:ea typeface="ＭＳ Ｐゴシック" pitchFamily="34" charset="-128"/>
              </a:rPr>
              <a:t>CA Policy Academy To Reduce Chronic Homelessness</a:t>
            </a:r>
            <a:r>
              <a:rPr lang="en-US" sz="2800" dirty="0" smtClean="0">
                <a:ea typeface="ＭＳ Ｐゴシック" pitchFamily="34" charset="-128"/>
              </a:rPr>
              <a:t/>
            </a:r>
            <a:br>
              <a:rPr lang="en-US" sz="2800" dirty="0" smtClean="0">
                <a:ea typeface="ＭＳ Ｐゴシック" pitchFamily="34" charset="-128"/>
              </a:rPr>
            </a:br>
            <a:r>
              <a:rPr lang="en-US" sz="2800" dirty="0" smtClean="0">
                <a:ea typeface="ＭＳ Ｐゴシック" pitchFamily="34" charset="-128"/>
              </a:rPr>
              <a:t>2013 SAMHSA-Sponsored</a:t>
            </a:r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1549547311"/>
              </p:ext>
            </p:extLst>
          </p:nvPr>
        </p:nvGraphicFramePr>
        <p:xfrm>
          <a:off x="15922" y="1676400"/>
          <a:ext cx="8915400" cy="5029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561593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smtClean="0">
                <a:cs typeface="Calibri" panose="020F0502020204030204" pitchFamily="34" charset="0"/>
              </a:rPr>
              <a:t>California Point-in-Time Data</a:t>
            </a:r>
            <a:endParaRPr lang="en-US" sz="3200" dirty="0">
              <a:cs typeface="Calibri" panose="020F05020202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229601" y="6356350"/>
            <a:ext cx="609600" cy="365125"/>
          </a:xfrm>
          <a:prstGeom prst="rect">
            <a:avLst/>
          </a:prstGeom>
        </p:spPr>
        <p:txBody>
          <a:bodyPr/>
          <a:lstStyle/>
          <a:p>
            <a:fld id="{A81BD844-2F64-44FA-963C-1C956594D1E8}" type="slidenum">
              <a:rPr lang="en-US" smtClean="0"/>
              <a:pPr/>
              <a:t>3</a:t>
            </a:fld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19374830"/>
              </p:ext>
            </p:extLst>
          </p:nvPr>
        </p:nvGraphicFramePr>
        <p:xfrm>
          <a:off x="1066800" y="1752600"/>
          <a:ext cx="7620000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2849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68362"/>
          </a:xfrm>
        </p:spPr>
        <p:txBody>
          <a:bodyPr/>
          <a:lstStyle/>
          <a:p>
            <a:r>
              <a:rPr lang="en-US" b="1" dirty="0" smtClean="0"/>
              <a:t>Strategic Opportunities </a:t>
            </a:r>
            <a:endParaRPr lang="en-US" b="1" dirty="0"/>
          </a:p>
        </p:txBody>
      </p:sp>
      <p:graphicFrame>
        <p:nvGraphicFramePr>
          <p:cNvPr id="5" name="Content Placeholder 6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621601414"/>
              </p:ext>
            </p:extLst>
          </p:nvPr>
        </p:nvGraphicFramePr>
        <p:xfrm>
          <a:off x="381000" y="1676400"/>
          <a:ext cx="2514600" cy="4724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4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50138098"/>
              </p:ext>
            </p:extLst>
          </p:nvPr>
        </p:nvGraphicFramePr>
        <p:xfrm>
          <a:off x="3048000" y="1676400"/>
          <a:ext cx="5334000" cy="47974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72145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68362"/>
          </a:xfrm>
        </p:spPr>
        <p:txBody>
          <a:bodyPr/>
          <a:lstStyle/>
          <a:p>
            <a:r>
              <a:rPr lang="en-US" b="1" dirty="0" smtClean="0"/>
              <a:t>Strategic Opportunities </a:t>
            </a:r>
            <a:endParaRPr lang="en-US" b="1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717932011"/>
              </p:ext>
            </p:extLst>
          </p:nvPr>
        </p:nvGraphicFramePr>
        <p:xfrm>
          <a:off x="457200" y="1600200"/>
          <a:ext cx="7467600" cy="4873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147203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457200" y="6356350"/>
            <a:ext cx="457200" cy="3651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84EB72DB-C7DE-4583-BDD0-EA43E0AC6CAF}" type="slidenum">
              <a:rPr lang="en-US" sz="1100" smtClean="0">
                <a:latin typeface="Calibri" pitchFamily="34" charset="0"/>
              </a:rPr>
              <a:pPr eaLnBrk="1" hangingPunct="1"/>
              <a:t>6</a:t>
            </a:fld>
            <a:endParaRPr lang="en-US" sz="1100" smtClean="0">
              <a:latin typeface="Calibri" pitchFamily="34" charset="0"/>
            </a:endParaRPr>
          </a:p>
        </p:txBody>
      </p:sp>
      <p:sp>
        <p:nvSpPr>
          <p:cNvPr id="135171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102076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400" dirty="0" smtClean="0">
                <a:latin typeface="Calibri" pitchFamily="34" charset="0"/>
                <a:ea typeface="ＭＳ Ｐゴシック" pitchFamily="34" charset="-128"/>
              </a:rPr>
              <a:t/>
            </a:r>
            <a:br>
              <a:rPr lang="en-US" sz="4400" dirty="0" smtClean="0">
                <a:latin typeface="Calibri" pitchFamily="34" charset="0"/>
                <a:ea typeface="ＭＳ Ｐゴシック" pitchFamily="34" charset="-128"/>
              </a:rPr>
            </a:br>
            <a:r>
              <a:rPr lang="en-US" sz="3600" dirty="0" smtClean="0">
                <a:ea typeface="ＭＳ Ｐゴシック" pitchFamily="34" charset="-128"/>
              </a:rPr>
              <a:t>Federal Investment in Rapid Re-Housing</a:t>
            </a:r>
            <a:endParaRPr lang="en-US" sz="3600" b="1" dirty="0" smtClean="0">
              <a:ea typeface="ＭＳ Ｐゴシック" pitchFamily="34" charset="-128"/>
            </a:endParaRPr>
          </a:p>
        </p:txBody>
      </p:sp>
      <p:graphicFrame>
        <p:nvGraphicFramePr>
          <p:cNvPr id="2" name="Object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9234191"/>
              </p:ext>
            </p:extLst>
          </p:nvPr>
        </p:nvGraphicFramePr>
        <p:xfrm>
          <a:off x="127000" y="1295400"/>
          <a:ext cx="8661400" cy="541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799666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Federal Supportive Services For Veteran Families- 2014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1371600"/>
            <a:ext cx="8458200" cy="5257800"/>
          </a:xfrm>
        </p:spPr>
        <p:txBody>
          <a:bodyPr>
            <a:normAutofit fontScale="77500" lnSpcReduction="20000"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3600" dirty="0" smtClean="0"/>
              <a:t>For more information </a:t>
            </a:r>
          </a:p>
          <a:p>
            <a:r>
              <a:rPr lang="en-US" sz="3600" dirty="0">
                <a:hlinkClick r:id="rId3"/>
              </a:rPr>
              <a:t>http://www.va.gov/HOMELESS/SSVF.asp</a:t>
            </a:r>
            <a:endParaRPr lang="en-US" sz="3600" dirty="0"/>
          </a:p>
          <a:p>
            <a:endParaRPr lang="en-US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3551932031"/>
              </p:ext>
            </p:extLst>
          </p:nvPr>
        </p:nvGraphicFramePr>
        <p:xfrm>
          <a:off x="533400" y="1524000"/>
          <a:ext cx="7848600" cy="3962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604554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457200" y="6356350"/>
            <a:ext cx="457200" cy="3651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D1370BE4-6361-4D59-891C-BF568591B2C6}" type="slidenum">
              <a:rPr lang="en-US" sz="1100" smtClean="0">
                <a:latin typeface="Calibri" pitchFamily="34" charset="0"/>
              </a:rPr>
              <a:pPr eaLnBrk="1" hangingPunct="1"/>
              <a:t>8</a:t>
            </a:fld>
            <a:endParaRPr lang="en-US" sz="1100" smtClean="0">
              <a:latin typeface="Calibri" pitchFamily="34" charset="0"/>
            </a:endParaRPr>
          </a:p>
        </p:txBody>
      </p:sp>
      <p:sp>
        <p:nvSpPr>
          <p:cNvPr id="136195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1020763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ea typeface="ＭＳ Ｐゴシック" pitchFamily="34" charset="-128"/>
              </a:rPr>
              <a:t>Ongoing Federal Funding </a:t>
            </a:r>
          </a:p>
        </p:txBody>
      </p:sp>
      <p:graphicFrame>
        <p:nvGraphicFramePr>
          <p:cNvPr id="136196" name="Object 1"/>
          <p:cNvGraphicFramePr>
            <a:graphicFrameLocks/>
          </p:cNvGraphicFramePr>
          <p:nvPr/>
        </p:nvGraphicFramePr>
        <p:xfrm>
          <a:off x="-50800" y="1701800"/>
          <a:ext cx="9245600" cy="474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2" r:id="rId4" imgW="9242337" imgH="4749196" progId="Excel.Chart.8">
                  <p:embed/>
                </p:oleObj>
              </mc:Choice>
              <mc:Fallback>
                <p:oleObj r:id="rId4" imgW="9242337" imgH="4749196" progId="Excel.Char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50800" y="1701800"/>
                        <a:ext cx="9245600" cy="4749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14950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457200" y="6356350"/>
            <a:ext cx="457200" cy="3651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1902A941-DE5C-428C-AE4E-1548BBEBED3F}" type="slidenum">
              <a:rPr lang="en-US" sz="1100" smtClean="0">
                <a:latin typeface="Calibri" pitchFamily="34" charset="0"/>
              </a:rPr>
              <a:pPr eaLnBrk="1" hangingPunct="1"/>
              <a:t>9</a:t>
            </a:fld>
            <a:endParaRPr lang="en-US" sz="1100" smtClean="0">
              <a:latin typeface="Calibri" pitchFamily="34" charset="0"/>
            </a:endParaRPr>
          </a:p>
        </p:txBody>
      </p:sp>
      <p:sp>
        <p:nvSpPr>
          <p:cNvPr id="159747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1020763"/>
          </a:xfrm>
        </p:spPr>
        <p:txBody>
          <a:bodyPr/>
          <a:lstStyle/>
          <a:p>
            <a:pPr algn="ctr"/>
            <a:r>
              <a:rPr lang="en-US" sz="4400" dirty="0" smtClean="0">
                <a:latin typeface="Calibri" pitchFamily="34" charset="0"/>
                <a:ea typeface="ＭＳ Ｐゴシック" pitchFamily="34" charset="-128"/>
              </a:rPr>
              <a:t>Goal 4: Retooling Crisis Response</a:t>
            </a:r>
          </a:p>
        </p:txBody>
      </p:sp>
      <p:graphicFrame>
        <p:nvGraphicFramePr>
          <p:cNvPr id="4" name="Content Placeholder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4362468"/>
              </p:ext>
            </p:extLst>
          </p:nvPr>
        </p:nvGraphicFramePr>
        <p:xfrm>
          <a:off x="152400" y="1447800"/>
          <a:ext cx="8686800" cy="541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942669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Custom 5">
      <a:dk1>
        <a:srgbClr val="000000"/>
      </a:dk1>
      <a:lt1>
        <a:sysClr val="window" lastClr="FFFFFF"/>
      </a:lt1>
      <a:dk2>
        <a:srgbClr val="000000"/>
      </a:dk2>
      <a:lt2>
        <a:srgbClr val="CAF278"/>
      </a:lt2>
      <a:accent1>
        <a:srgbClr val="6F94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11097</TotalTime>
  <Words>470</Words>
  <Application>Microsoft Office PowerPoint</Application>
  <PresentationFormat>On-screen Show (4:3)</PresentationFormat>
  <Paragraphs>112</Paragraphs>
  <Slides>12</Slides>
  <Notes>9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Oriel</vt:lpstr>
      <vt:lpstr>Microsoft Excel Chart</vt:lpstr>
      <vt:lpstr>County Welfare Directors Association webinar  CalWORKS  Housing Support Program  </vt:lpstr>
      <vt:lpstr>CA Policy Academy To Reduce Chronic Homelessness 2013 SAMHSA-Sponsored</vt:lpstr>
      <vt:lpstr>California Point-in-Time Data</vt:lpstr>
      <vt:lpstr>Strategic Opportunities </vt:lpstr>
      <vt:lpstr>Strategic Opportunities </vt:lpstr>
      <vt:lpstr> Federal Investment in Rapid Re-Housing</vt:lpstr>
      <vt:lpstr>Federal Supportive Services For Veteran Families- 2014</vt:lpstr>
      <vt:lpstr>Ongoing Federal Funding </vt:lpstr>
      <vt:lpstr>Goal 4: Retooling Crisis Response</vt:lpstr>
      <vt:lpstr>Using the Lessons of HPRP And other Initiatives </vt:lpstr>
      <vt:lpstr>Local Information</vt:lpstr>
      <vt:lpstr>Contact Information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Cindy Cavanaugh</dc:creator>
  <cp:lastModifiedBy>Cindy Cavanaugh</cp:lastModifiedBy>
  <cp:revision>126</cp:revision>
  <cp:lastPrinted>2014-08-05T01:03:35Z</cp:lastPrinted>
  <dcterms:created xsi:type="dcterms:W3CDTF">2013-06-06T19:55:13Z</dcterms:created>
  <dcterms:modified xsi:type="dcterms:W3CDTF">2014-08-05T19:13:06Z</dcterms:modified>
</cp:coreProperties>
</file>