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2" r:id="rId1"/>
  </p:sldMasterIdLst>
  <p:notesMasterIdLst>
    <p:notesMasterId r:id="rId27"/>
  </p:notesMasterIdLst>
  <p:handoutMasterIdLst>
    <p:handoutMasterId r:id="rId28"/>
  </p:handoutMasterIdLst>
  <p:sldIdLst>
    <p:sldId id="332" r:id="rId2"/>
    <p:sldId id="334" r:id="rId3"/>
    <p:sldId id="335" r:id="rId4"/>
    <p:sldId id="336" r:id="rId5"/>
    <p:sldId id="337" r:id="rId6"/>
    <p:sldId id="338" r:id="rId7"/>
    <p:sldId id="339" r:id="rId8"/>
    <p:sldId id="328" r:id="rId9"/>
    <p:sldId id="325" r:id="rId10"/>
    <p:sldId id="340" r:id="rId11"/>
    <p:sldId id="341" r:id="rId12"/>
    <p:sldId id="343" r:id="rId13"/>
    <p:sldId id="352" r:id="rId14"/>
    <p:sldId id="344" r:id="rId15"/>
    <p:sldId id="353" r:id="rId16"/>
    <p:sldId id="345" r:id="rId17"/>
    <p:sldId id="354" r:id="rId18"/>
    <p:sldId id="346" r:id="rId19"/>
    <p:sldId id="355" r:id="rId20"/>
    <p:sldId id="348" r:id="rId21"/>
    <p:sldId id="351" r:id="rId22"/>
    <p:sldId id="349" r:id="rId23"/>
    <p:sldId id="350" r:id="rId24"/>
    <p:sldId id="356" r:id="rId25"/>
    <p:sldId id="333" r:id="rId2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Gill Sans MT" panose="020B0502020104020203"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85"/>
    <a:srgbClr val="748686"/>
    <a:srgbClr val="283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3836" autoAdjust="0"/>
  </p:normalViewPr>
  <p:slideViewPr>
    <p:cSldViewPr>
      <p:cViewPr varScale="1">
        <p:scale>
          <a:sx n="48" d="100"/>
          <a:sy n="48" d="100"/>
        </p:scale>
        <p:origin x="1872"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7B115-2598-4F34-86F9-91E6DAA56463}"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CE4A9912-98C7-461F-9FD4-82C58215AC48}">
      <dgm:prSet/>
      <dgm:spPr/>
      <dgm:t>
        <a:bodyPr/>
        <a:lstStyle/>
        <a:p>
          <a:r>
            <a:rPr lang="en-US" dirty="0"/>
            <a:t>1</a:t>
          </a:r>
        </a:p>
      </dgm:t>
    </dgm:pt>
    <dgm:pt modelId="{A641E447-504D-44BE-BC4F-7EE9F0A14CF8}" type="parTrans" cxnId="{483BC451-537F-4D45-B882-054C71E4B128}">
      <dgm:prSet/>
      <dgm:spPr/>
      <dgm:t>
        <a:bodyPr/>
        <a:lstStyle/>
        <a:p>
          <a:endParaRPr lang="en-US"/>
        </a:p>
      </dgm:t>
    </dgm:pt>
    <dgm:pt modelId="{E557BF33-0B0D-4075-8F64-0E73817C9419}" type="sibTrans" cxnId="{483BC451-537F-4D45-B882-054C71E4B128}">
      <dgm:prSet/>
      <dgm:spPr/>
      <dgm:t>
        <a:bodyPr/>
        <a:lstStyle/>
        <a:p>
          <a:endParaRPr lang="en-US"/>
        </a:p>
      </dgm:t>
    </dgm:pt>
    <dgm:pt modelId="{80D24627-AB75-439C-B8B5-E9935F9DB778}">
      <dgm:prSet/>
      <dgm:spPr/>
      <dgm:t>
        <a:bodyPr/>
        <a:lstStyle/>
        <a:p>
          <a:r>
            <a:rPr lang="en-US" dirty="0"/>
            <a:t>2</a:t>
          </a:r>
        </a:p>
      </dgm:t>
    </dgm:pt>
    <dgm:pt modelId="{315B7904-8C79-4AA3-85B7-2B8226354086}" type="parTrans" cxnId="{14045DF8-9E40-4961-AE5F-8E66028D8A7B}">
      <dgm:prSet/>
      <dgm:spPr/>
      <dgm:t>
        <a:bodyPr/>
        <a:lstStyle/>
        <a:p>
          <a:endParaRPr lang="en-US"/>
        </a:p>
      </dgm:t>
    </dgm:pt>
    <dgm:pt modelId="{94B10CE2-6AD9-4E42-939E-87C6C8DA82D7}" type="sibTrans" cxnId="{14045DF8-9E40-4961-AE5F-8E66028D8A7B}">
      <dgm:prSet/>
      <dgm:spPr/>
      <dgm:t>
        <a:bodyPr/>
        <a:lstStyle/>
        <a:p>
          <a:endParaRPr lang="en-US"/>
        </a:p>
      </dgm:t>
    </dgm:pt>
    <dgm:pt modelId="{65EED5EF-498A-4F09-97D6-190BCD4F9E75}">
      <dgm:prSet/>
      <dgm:spPr/>
      <dgm:t>
        <a:bodyPr/>
        <a:lstStyle/>
        <a:p>
          <a:r>
            <a:rPr lang="en-US" dirty="0"/>
            <a:t>3</a:t>
          </a:r>
        </a:p>
      </dgm:t>
    </dgm:pt>
    <dgm:pt modelId="{5536DF21-BC8B-4C4C-85AE-A07BB0CF1D07}" type="parTrans" cxnId="{7A5766D0-2B5D-4A60-BE00-325EFB2062D8}">
      <dgm:prSet/>
      <dgm:spPr/>
      <dgm:t>
        <a:bodyPr/>
        <a:lstStyle/>
        <a:p>
          <a:endParaRPr lang="en-US"/>
        </a:p>
      </dgm:t>
    </dgm:pt>
    <dgm:pt modelId="{739DC631-583C-4C86-B3BA-C8CFF791F3BA}" type="sibTrans" cxnId="{7A5766D0-2B5D-4A60-BE00-325EFB2062D8}">
      <dgm:prSet/>
      <dgm:spPr/>
      <dgm:t>
        <a:bodyPr/>
        <a:lstStyle/>
        <a:p>
          <a:endParaRPr lang="en-US"/>
        </a:p>
      </dgm:t>
    </dgm:pt>
    <dgm:pt modelId="{8E7A8C9F-AFAD-463D-A735-6BE6ADBA48E9}">
      <dgm:prSet/>
      <dgm:spPr/>
      <dgm:t>
        <a:bodyPr/>
        <a:lstStyle/>
        <a:p>
          <a:r>
            <a:rPr lang="en-US" dirty="0"/>
            <a:t>4</a:t>
          </a:r>
        </a:p>
      </dgm:t>
    </dgm:pt>
    <dgm:pt modelId="{0C01CF5E-BB92-4E3B-B4A2-4269F799AAC4}" type="parTrans" cxnId="{D4504BF0-2387-4D16-8720-205B8C4E931E}">
      <dgm:prSet/>
      <dgm:spPr/>
      <dgm:t>
        <a:bodyPr/>
        <a:lstStyle/>
        <a:p>
          <a:endParaRPr lang="en-US"/>
        </a:p>
      </dgm:t>
    </dgm:pt>
    <dgm:pt modelId="{81448311-2754-4753-ABC2-B7BE284BF006}" type="sibTrans" cxnId="{D4504BF0-2387-4D16-8720-205B8C4E931E}">
      <dgm:prSet/>
      <dgm:spPr/>
      <dgm:t>
        <a:bodyPr/>
        <a:lstStyle/>
        <a:p>
          <a:endParaRPr lang="en-US"/>
        </a:p>
      </dgm:t>
    </dgm:pt>
    <dgm:pt modelId="{627E2364-8D76-4266-89A5-125F1FA243DC}">
      <dgm:prSet/>
      <dgm:spPr/>
      <dgm:t>
        <a:bodyPr/>
        <a:lstStyle/>
        <a:p>
          <a:r>
            <a:rPr lang="en-US" dirty="0"/>
            <a:t>5</a:t>
          </a:r>
        </a:p>
      </dgm:t>
    </dgm:pt>
    <dgm:pt modelId="{EE3ADB2E-EC2B-4CB5-B242-F053269263E1}" type="parTrans" cxnId="{4C21AA57-A9F4-4289-B3A9-E9EC87B9425D}">
      <dgm:prSet/>
      <dgm:spPr/>
      <dgm:t>
        <a:bodyPr/>
        <a:lstStyle/>
        <a:p>
          <a:endParaRPr lang="en-US"/>
        </a:p>
      </dgm:t>
    </dgm:pt>
    <dgm:pt modelId="{52E05890-3FA4-421C-B4DF-1C59DDF6A325}" type="sibTrans" cxnId="{4C21AA57-A9F4-4289-B3A9-E9EC87B9425D}">
      <dgm:prSet/>
      <dgm:spPr/>
      <dgm:t>
        <a:bodyPr/>
        <a:lstStyle/>
        <a:p>
          <a:endParaRPr lang="en-US"/>
        </a:p>
      </dgm:t>
    </dgm:pt>
    <dgm:pt modelId="{49FD7AEB-CD9D-42ED-A717-4A19E360CF56}">
      <dgm:prSet/>
      <dgm:spPr/>
      <dgm:t>
        <a:bodyPr/>
        <a:lstStyle/>
        <a:p>
          <a:pPr>
            <a:buNone/>
          </a:pPr>
          <a:r>
            <a:rPr lang="en-US" dirty="0">
              <a:solidFill>
                <a:schemeClr val="accent2">
                  <a:lumMod val="75000"/>
                </a:schemeClr>
              </a:solidFill>
            </a:rPr>
            <a:t>Notice of proposed rulemaking (NPRM) posted for public inspection on 10/10/2018</a:t>
          </a:r>
        </a:p>
      </dgm:t>
    </dgm:pt>
    <dgm:pt modelId="{2312F5CA-68C7-48EB-9D70-FF61A07D4D13}" type="parTrans" cxnId="{C5971850-8651-4904-9B64-31A01E8CE8E7}">
      <dgm:prSet/>
      <dgm:spPr/>
    </dgm:pt>
    <dgm:pt modelId="{D716E8C1-6A46-4B34-A09C-20BFECA45E99}" type="sibTrans" cxnId="{C5971850-8651-4904-9B64-31A01E8CE8E7}">
      <dgm:prSet/>
      <dgm:spPr/>
    </dgm:pt>
    <dgm:pt modelId="{1B180F18-9828-450C-8C14-BAC97D11B581}">
      <dgm:prSet/>
      <dgm:spPr/>
      <dgm:t>
        <a:bodyPr/>
        <a:lstStyle/>
        <a:p>
          <a:pPr>
            <a:buNone/>
          </a:pPr>
          <a:r>
            <a:rPr lang="en-US" dirty="0">
              <a:solidFill>
                <a:schemeClr val="accent2">
                  <a:lumMod val="75000"/>
                </a:schemeClr>
              </a:solidFill>
            </a:rPr>
            <a:t>NPRM published in federal register</a:t>
          </a:r>
        </a:p>
      </dgm:t>
    </dgm:pt>
    <dgm:pt modelId="{1CEC7948-B905-4240-8211-4DFDD3C307C6}" type="parTrans" cxnId="{7FE2CC91-4F87-4BA9-8017-640A225A91C9}">
      <dgm:prSet/>
      <dgm:spPr/>
    </dgm:pt>
    <dgm:pt modelId="{D77D7A66-938D-4EB0-8DAB-1CF8D4C62D19}" type="sibTrans" cxnId="{7FE2CC91-4F87-4BA9-8017-640A225A91C9}">
      <dgm:prSet/>
      <dgm:spPr/>
    </dgm:pt>
    <dgm:pt modelId="{FACF05FA-D2EA-4A20-8BB0-8079BD8DABDB}">
      <dgm:prSet/>
      <dgm:spPr/>
      <dgm:t>
        <a:bodyPr/>
        <a:lstStyle/>
        <a:p>
          <a:pPr>
            <a:buNone/>
          </a:pPr>
          <a:r>
            <a:rPr lang="en-US" dirty="0">
              <a:solidFill>
                <a:schemeClr val="accent2">
                  <a:lumMod val="75000"/>
                </a:schemeClr>
              </a:solidFill>
            </a:rPr>
            <a:t>Opportunity for public comment (60 days) until 12/10/2018</a:t>
          </a:r>
        </a:p>
      </dgm:t>
    </dgm:pt>
    <dgm:pt modelId="{C075C414-901C-490D-9C90-CD78E2E8678D}" type="parTrans" cxnId="{F0D49EC3-1177-4B07-B27F-F7E816CC150B}">
      <dgm:prSet/>
      <dgm:spPr/>
    </dgm:pt>
    <dgm:pt modelId="{6901EA5E-8B1A-46AA-B911-BBAB9A22DF9B}" type="sibTrans" cxnId="{F0D49EC3-1177-4B07-B27F-F7E816CC150B}">
      <dgm:prSet/>
      <dgm:spPr/>
    </dgm:pt>
    <dgm:pt modelId="{E666CDB4-67D1-4BE0-AB40-0824A7D6D774}">
      <dgm:prSet/>
      <dgm:spPr/>
      <dgm:t>
        <a:bodyPr/>
        <a:lstStyle/>
        <a:p>
          <a:pPr>
            <a:buNone/>
          </a:pPr>
          <a:r>
            <a:rPr lang="en-US" dirty="0">
              <a:solidFill>
                <a:schemeClr val="accent2">
                  <a:lumMod val="75000"/>
                </a:schemeClr>
              </a:solidFill>
            </a:rPr>
            <a:t>Agency must read and respond to comments</a:t>
          </a:r>
        </a:p>
      </dgm:t>
    </dgm:pt>
    <dgm:pt modelId="{076ABF68-5356-47B6-AA70-0647919D0043}" type="parTrans" cxnId="{ECB4F8DA-90C9-4AF4-B24C-363884354104}">
      <dgm:prSet/>
      <dgm:spPr/>
    </dgm:pt>
    <dgm:pt modelId="{578FA079-D369-4B29-A86D-0DB13B72A0D7}" type="sibTrans" cxnId="{ECB4F8DA-90C9-4AF4-B24C-363884354104}">
      <dgm:prSet/>
      <dgm:spPr/>
    </dgm:pt>
    <dgm:pt modelId="{D9D72A5A-834A-4FF2-BDE8-2266A4CC7513}">
      <dgm:prSet/>
      <dgm:spPr/>
      <dgm:t>
        <a:bodyPr/>
        <a:lstStyle/>
        <a:p>
          <a:pPr>
            <a:buNone/>
          </a:pPr>
          <a:r>
            <a:rPr lang="en-US" dirty="0">
              <a:solidFill>
                <a:schemeClr val="accent2">
                  <a:lumMod val="75000"/>
                </a:schemeClr>
              </a:solidFill>
            </a:rPr>
            <a:t>Final rule published</a:t>
          </a:r>
        </a:p>
      </dgm:t>
    </dgm:pt>
    <dgm:pt modelId="{A6BFF36A-1215-47D1-8B9A-D196DD82BC7B}" type="parTrans" cxnId="{BA3B8940-2594-4A52-BA78-8ED97C743042}">
      <dgm:prSet/>
      <dgm:spPr/>
    </dgm:pt>
    <dgm:pt modelId="{74F9F97E-6AD8-4916-B47A-D78613381633}" type="sibTrans" cxnId="{BA3B8940-2594-4A52-BA78-8ED97C743042}">
      <dgm:prSet/>
      <dgm:spPr/>
    </dgm:pt>
    <dgm:pt modelId="{E7B37A99-9DBD-41C2-8B32-B933CB3529E2}" type="pres">
      <dgm:prSet presAssocID="{FCA7B115-2598-4F34-86F9-91E6DAA56463}" presName="linearFlow" presStyleCnt="0">
        <dgm:presLayoutVars>
          <dgm:dir/>
          <dgm:animLvl val="lvl"/>
          <dgm:resizeHandles val="exact"/>
        </dgm:presLayoutVars>
      </dgm:prSet>
      <dgm:spPr/>
    </dgm:pt>
    <dgm:pt modelId="{DE09853A-F489-45BC-B420-5BD861820FC3}" type="pres">
      <dgm:prSet presAssocID="{CE4A9912-98C7-461F-9FD4-82C58215AC48}" presName="composite" presStyleCnt="0"/>
      <dgm:spPr/>
    </dgm:pt>
    <dgm:pt modelId="{D3A6A591-95C9-41FB-98B6-0321AA74D1AC}" type="pres">
      <dgm:prSet presAssocID="{CE4A9912-98C7-461F-9FD4-82C58215AC48}" presName="parentText" presStyleLbl="alignNode1" presStyleIdx="0" presStyleCnt="5">
        <dgm:presLayoutVars>
          <dgm:chMax val="1"/>
          <dgm:bulletEnabled val="1"/>
        </dgm:presLayoutVars>
      </dgm:prSet>
      <dgm:spPr/>
    </dgm:pt>
    <dgm:pt modelId="{07105252-8645-443E-8F3C-ABCEE18BA89B}" type="pres">
      <dgm:prSet presAssocID="{CE4A9912-98C7-461F-9FD4-82C58215AC48}" presName="descendantText" presStyleLbl="alignAcc1" presStyleIdx="0" presStyleCnt="5">
        <dgm:presLayoutVars>
          <dgm:bulletEnabled val="1"/>
        </dgm:presLayoutVars>
      </dgm:prSet>
      <dgm:spPr/>
    </dgm:pt>
    <dgm:pt modelId="{A172F81B-655E-456E-830E-56D56A27DBC0}" type="pres">
      <dgm:prSet presAssocID="{E557BF33-0B0D-4075-8F64-0E73817C9419}" presName="sp" presStyleCnt="0"/>
      <dgm:spPr/>
    </dgm:pt>
    <dgm:pt modelId="{65A8AE70-29F2-462C-8BB3-77F20C570810}" type="pres">
      <dgm:prSet presAssocID="{80D24627-AB75-439C-B8B5-E9935F9DB778}" presName="composite" presStyleCnt="0"/>
      <dgm:spPr/>
    </dgm:pt>
    <dgm:pt modelId="{8684C80F-71F3-4FCE-B20D-B400ED90B703}" type="pres">
      <dgm:prSet presAssocID="{80D24627-AB75-439C-B8B5-E9935F9DB778}" presName="parentText" presStyleLbl="alignNode1" presStyleIdx="1" presStyleCnt="5">
        <dgm:presLayoutVars>
          <dgm:chMax val="1"/>
          <dgm:bulletEnabled val="1"/>
        </dgm:presLayoutVars>
      </dgm:prSet>
      <dgm:spPr/>
    </dgm:pt>
    <dgm:pt modelId="{81485219-76CE-40B6-86CF-05D59C9A673B}" type="pres">
      <dgm:prSet presAssocID="{80D24627-AB75-439C-B8B5-E9935F9DB778}" presName="descendantText" presStyleLbl="alignAcc1" presStyleIdx="1" presStyleCnt="5">
        <dgm:presLayoutVars>
          <dgm:bulletEnabled val="1"/>
        </dgm:presLayoutVars>
      </dgm:prSet>
      <dgm:spPr/>
    </dgm:pt>
    <dgm:pt modelId="{B77B9639-6862-4892-80BF-2A29D0A665AA}" type="pres">
      <dgm:prSet presAssocID="{94B10CE2-6AD9-4E42-939E-87C6C8DA82D7}" presName="sp" presStyleCnt="0"/>
      <dgm:spPr/>
    </dgm:pt>
    <dgm:pt modelId="{05A29194-AD65-4A16-AEED-9EA6534ED421}" type="pres">
      <dgm:prSet presAssocID="{65EED5EF-498A-4F09-97D6-190BCD4F9E75}" presName="composite" presStyleCnt="0"/>
      <dgm:spPr/>
    </dgm:pt>
    <dgm:pt modelId="{84BD469A-6D55-46F2-B794-CDD94FCAB8D8}" type="pres">
      <dgm:prSet presAssocID="{65EED5EF-498A-4F09-97D6-190BCD4F9E75}" presName="parentText" presStyleLbl="alignNode1" presStyleIdx="2" presStyleCnt="5">
        <dgm:presLayoutVars>
          <dgm:chMax val="1"/>
          <dgm:bulletEnabled val="1"/>
        </dgm:presLayoutVars>
      </dgm:prSet>
      <dgm:spPr/>
    </dgm:pt>
    <dgm:pt modelId="{7035021A-D9E1-4CF9-B0B8-BEA368AECE07}" type="pres">
      <dgm:prSet presAssocID="{65EED5EF-498A-4F09-97D6-190BCD4F9E75}" presName="descendantText" presStyleLbl="alignAcc1" presStyleIdx="2" presStyleCnt="5">
        <dgm:presLayoutVars>
          <dgm:bulletEnabled val="1"/>
        </dgm:presLayoutVars>
      </dgm:prSet>
      <dgm:spPr/>
    </dgm:pt>
    <dgm:pt modelId="{1CB1B49E-A1A1-4BA1-B874-522D6DACBEA6}" type="pres">
      <dgm:prSet presAssocID="{739DC631-583C-4C86-B3BA-C8CFF791F3BA}" presName="sp" presStyleCnt="0"/>
      <dgm:spPr/>
    </dgm:pt>
    <dgm:pt modelId="{755FF3E1-547C-4D0B-A29D-6D701EA60DBC}" type="pres">
      <dgm:prSet presAssocID="{8E7A8C9F-AFAD-463D-A735-6BE6ADBA48E9}" presName="composite" presStyleCnt="0"/>
      <dgm:spPr/>
    </dgm:pt>
    <dgm:pt modelId="{B7EE272E-F747-4C5F-A0FF-7161D17CF43C}" type="pres">
      <dgm:prSet presAssocID="{8E7A8C9F-AFAD-463D-A735-6BE6ADBA48E9}" presName="parentText" presStyleLbl="alignNode1" presStyleIdx="3" presStyleCnt="5">
        <dgm:presLayoutVars>
          <dgm:chMax val="1"/>
          <dgm:bulletEnabled val="1"/>
        </dgm:presLayoutVars>
      </dgm:prSet>
      <dgm:spPr/>
    </dgm:pt>
    <dgm:pt modelId="{13FCBE5F-9A47-45AF-8472-7EB3E917BA2A}" type="pres">
      <dgm:prSet presAssocID="{8E7A8C9F-AFAD-463D-A735-6BE6ADBA48E9}" presName="descendantText" presStyleLbl="alignAcc1" presStyleIdx="3" presStyleCnt="5">
        <dgm:presLayoutVars>
          <dgm:bulletEnabled val="1"/>
        </dgm:presLayoutVars>
      </dgm:prSet>
      <dgm:spPr/>
    </dgm:pt>
    <dgm:pt modelId="{A5D7510C-7BEE-4B71-A85C-A6A944BC021C}" type="pres">
      <dgm:prSet presAssocID="{81448311-2754-4753-ABC2-B7BE284BF006}" presName="sp" presStyleCnt="0"/>
      <dgm:spPr/>
    </dgm:pt>
    <dgm:pt modelId="{C1E3528A-6FC3-4A4D-A928-49D59E7837F0}" type="pres">
      <dgm:prSet presAssocID="{627E2364-8D76-4266-89A5-125F1FA243DC}" presName="composite" presStyleCnt="0"/>
      <dgm:spPr/>
    </dgm:pt>
    <dgm:pt modelId="{8E1FC88B-4E87-4CB9-AB6A-23866E12BD0A}" type="pres">
      <dgm:prSet presAssocID="{627E2364-8D76-4266-89A5-125F1FA243DC}" presName="parentText" presStyleLbl="alignNode1" presStyleIdx="4" presStyleCnt="5">
        <dgm:presLayoutVars>
          <dgm:chMax val="1"/>
          <dgm:bulletEnabled val="1"/>
        </dgm:presLayoutVars>
      </dgm:prSet>
      <dgm:spPr/>
    </dgm:pt>
    <dgm:pt modelId="{4CE874D3-860B-4C8B-98CA-AA97C3F154A3}" type="pres">
      <dgm:prSet presAssocID="{627E2364-8D76-4266-89A5-125F1FA243DC}" presName="descendantText" presStyleLbl="alignAcc1" presStyleIdx="4" presStyleCnt="5" custLinFactNeighborY="8237">
        <dgm:presLayoutVars>
          <dgm:bulletEnabled val="1"/>
        </dgm:presLayoutVars>
      </dgm:prSet>
      <dgm:spPr/>
    </dgm:pt>
  </dgm:ptLst>
  <dgm:cxnLst>
    <dgm:cxn modelId="{72D52906-062B-4CC9-91E8-4B6A99314EFA}" type="presOf" srcId="{80D24627-AB75-439C-B8B5-E9935F9DB778}" destId="{8684C80F-71F3-4FCE-B20D-B400ED90B703}" srcOrd="0" destOrd="0" presId="urn:microsoft.com/office/officeart/2005/8/layout/chevron2"/>
    <dgm:cxn modelId="{9D5F0812-D977-4CF6-8BE1-3E6EB0329BEC}" type="presOf" srcId="{1B180F18-9828-450C-8C14-BAC97D11B581}" destId="{81485219-76CE-40B6-86CF-05D59C9A673B}" srcOrd="0" destOrd="0" presId="urn:microsoft.com/office/officeart/2005/8/layout/chevron2"/>
    <dgm:cxn modelId="{FA35BB23-DECA-43DA-8F43-69AD839BAEBD}" type="presOf" srcId="{FCA7B115-2598-4F34-86F9-91E6DAA56463}" destId="{E7B37A99-9DBD-41C2-8B32-B933CB3529E2}" srcOrd="0" destOrd="0" presId="urn:microsoft.com/office/officeart/2005/8/layout/chevron2"/>
    <dgm:cxn modelId="{A89B8427-C685-435E-98F0-3F42EA222876}" type="presOf" srcId="{65EED5EF-498A-4F09-97D6-190BCD4F9E75}" destId="{84BD469A-6D55-46F2-B794-CDD94FCAB8D8}" srcOrd="0" destOrd="0" presId="urn:microsoft.com/office/officeart/2005/8/layout/chevron2"/>
    <dgm:cxn modelId="{C931D732-D20A-408D-9933-5AE5468090A2}" type="presOf" srcId="{CE4A9912-98C7-461F-9FD4-82C58215AC48}" destId="{D3A6A591-95C9-41FB-98B6-0321AA74D1AC}" srcOrd="0" destOrd="0" presId="urn:microsoft.com/office/officeart/2005/8/layout/chevron2"/>
    <dgm:cxn modelId="{FE8D6C3D-AA65-4728-941E-7B6146964276}" type="presOf" srcId="{E666CDB4-67D1-4BE0-AB40-0824A7D6D774}" destId="{13FCBE5F-9A47-45AF-8472-7EB3E917BA2A}" srcOrd="0" destOrd="0" presId="urn:microsoft.com/office/officeart/2005/8/layout/chevron2"/>
    <dgm:cxn modelId="{BA3B8940-2594-4A52-BA78-8ED97C743042}" srcId="{627E2364-8D76-4266-89A5-125F1FA243DC}" destId="{D9D72A5A-834A-4FF2-BDE8-2266A4CC7513}" srcOrd="0" destOrd="0" parTransId="{A6BFF36A-1215-47D1-8B9A-D196DD82BC7B}" sibTransId="{74F9F97E-6AD8-4916-B47A-D78613381633}"/>
    <dgm:cxn modelId="{C5971850-8651-4904-9B64-31A01E8CE8E7}" srcId="{CE4A9912-98C7-461F-9FD4-82C58215AC48}" destId="{49FD7AEB-CD9D-42ED-A717-4A19E360CF56}" srcOrd="0" destOrd="0" parTransId="{2312F5CA-68C7-48EB-9D70-FF61A07D4D13}" sibTransId="{D716E8C1-6A46-4B34-A09C-20BFECA45E99}"/>
    <dgm:cxn modelId="{483BC451-537F-4D45-B882-054C71E4B128}" srcId="{FCA7B115-2598-4F34-86F9-91E6DAA56463}" destId="{CE4A9912-98C7-461F-9FD4-82C58215AC48}" srcOrd="0" destOrd="0" parTransId="{A641E447-504D-44BE-BC4F-7EE9F0A14CF8}" sibTransId="{E557BF33-0B0D-4075-8F64-0E73817C9419}"/>
    <dgm:cxn modelId="{4C21AA57-A9F4-4289-B3A9-E9EC87B9425D}" srcId="{FCA7B115-2598-4F34-86F9-91E6DAA56463}" destId="{627E2364-8D76-4266-89A5-125F1FA243DC}" srcOrd="4" destOrd="0" parTransId="{EE3ADB2E-EC2B-4CB5-B242-F053269263E1}" sibTransId="{52E05890-3FA4-421C-B4DF-1C59DDF6A325}"/>
    <dgm:cxn modelId="{7FE2CC91-4F87-4BA9-8017-640A225A91C9}" srcId="{80D24627-AB75-439C-B8B5-E9935F9DB778}" destId="{1B180F18-9828-450C-8C14-BAC97D11B581}" srcOrd="0" destOrd="0" parTransId="{1CEC7948-B905-4240-8211-4DFDD3C307C6}" sibTransId="{D77D7A66-938D-4EB0-8DAB-1CF8D4C62D19}"/>
    <dgm:cxn modelId="{6D394D99-09E1-4978-B43B-7EFB7AFE118C}" type="presOf" srcId="{8E7A8C9F-AFAD-463D-A735-6BE6ADBA48E9}" destId="{B7EE272E-F747-4C5F-A0FF-7161D17CF43C}" srcOrd="0" destOrd="0" presId="urn:microsoft.com/office/officeart/2005/8/layout/chevron2"/>
    <dgm:cxn modelId="{7A52BDB2-4E6D-40C1-A4B1-2E3F18D478EE}" type="presOf" srcId="{D9D72A5A-834A-4FF2-BDE8-2266A4CC7513}" destId="{4CE874D3-860B-4C8B-98CA-AA97C3F154A3}" srcOrd="0" destOrd="0" presId="urn:microsoft.com/office/officeart/2005/8/layout/chevron2"/>
    <dgm:cxn modelId="{B34CC7BB-EAC9-4E59-AF4B-9B69A52C71E3}" type="presOf" srcId="{627E2364-8D76-4266-89A5-125F1FA243DC}" destId="{8E1FC88B-4E87-4CB9-AB6A-23866E12BD0A}" srcOrd="0" destOrd="0" presId="urn:microsoft.com/office/officeart/2005/8/layout/chevron2"/>
    <dgm:cxn modelId="{F0D49EC3-1177-4B07-B27F-F7E816CC150B}" srcId="{65EED5EF-498A-4F09-97D6-190BCD4F9E75}" destId="{FACF05FA-D2EA-4A20-8BB0-8079BD8DABDB}" srcOrd="0" destOrd="0" parTransId="{C075C414-901C-490D-9C90-CD78E2E8678D}" sibTransId="{6901EA5E-8B1A-46AA-B911-BBAB9A22DF9B}"/>
    <dgm:cxn modelId="{7A5766D0-2B5D-4A60-BE00-325EFB2062D8}" srcId="{FCA7B115-2598-4F34-86F9-91E6DAA56463}" destId="{65EED5EF-498A-4F09-97D6-190BCD4F9E75}" srcOrd="2" destOrd="0" parTransId="{5536DF21-BC8B-4C4C-85AE-A07BB0CF1D07}" sibTransId="{739DC631-583C-4C86-B3BA-C8CFF791F3BA}"/>
    <dgm:cxn modelId="{ECB4F8DA-90C9-4AF4-B24C-363884354104}" srcId="{8E7A8C9F-AFAD-463D-A735-6BE6ADBA48E9}" destId="{E666CDB4-67D1-4BE0-AB40-0824A7D6D774}" srcOrd="0" destOrd="0" parTransId="{076ABF68-5356-47B6-AA70-0647919D0043}" sibTransId="{578FA079-D369-4B29-A86D-0DB13B72A0D7}"/>
    <dgm:cxn modelId="{EFC0F4DF-D2A7-42BF-8853-6AEBD25DF436}" type="presOf" srcId="{FACF05FA-D2EA-4A20-8BB0-8079BD8DABDB}" destId="{7035021A-D9E1-4CF9-B0B8-BEA368AECE07}" srcOrd="0" destOrd="0" presId="urn:microsoft.com/office/officeart/2005/8/layout/chevron2"/>
    <dgm:cxn modelId="{D4504BF0-2387-4D16-8720-205B8C4E931E}" srcId="{FCA7B115-2598-4F34-86F9-91E6DAA56463}" destId="{8E7A8C9F-AFAD-463D-A735-6BE6ADBA48E9}" srcOrd="3" destOrd="0" parTransId="{0C01CF5E-BB92-4E3B-B4A2-4269F799AAC4}" sibTransId="{81448311-2754-4753-ABC2-B7BE284BF006}"/>
    <dgm:cxn modelId="{14045DF8-9E40-4961-AE5F-8E66028D8A7B}" srcId="{FCA7B115-2598-4F34-86F9-91E6DAA56463}" destId="{80D24627-AB75-439C-B8B5-E9935F9DB778}" srcOrd="1" destOrd="0" parTransId="{315B7904-8C79-4AA3-85B7-2B8226354086}" sibTransId="{94B10CE2-6AD9-4E42-939E-87C6C8DA82D7}"/>
    <dgm:cxn modelId="{DC261FFD-9CF8-4E42-914B-6C00CF219E3C}" type="presOf" srcId="{49FD7AEB-CD9D-42ED-A717-4A19E360CF56}" destId="{07105252-8645-443E-8F3C-ABCEE18BA89B}" srcOrd="0" destOrd="0" presId="urn:microsoft.com/office/officeart/2005/8/layout/chevron2"/>
    <dgm:cxn modelId="{0DC077EA-1883-4C8E-8EE4-E0F6DA32A5A4}" type="presParOf" srcId="{E7B37A99-9DBD-41C2-8B32-B933CB3529E2}" destId="{DE09853A-F489-45BC-B420-5BD861820FC3}" srcOrd="0" destOrd="0" presId="urn:microsoft.com/office/officeart/2005/8/layout/chevron2"/>
    <dgm:cxn modelId="{CF565731-7429-4012-B0C7-2C020C6D0AC5}" type="presParOf" srcId="{DE09853A-F489-45BC-B420-5BD861820FC3}" destId="{D3A6A591-95C9-41FB-98B6-0321AA74D1AC}" srcOrd="0" destOrd="0" presId="urn:microsoft.com/office/officeart/2005/8/layout/chevron2"/>
    <dgm:cxn modelId="{EAB35685-934F-40B9-A469-C6907A0629C7}" type="presParOf" srcId="{DE09853A-F489-45BC-B420-5BD861820FC3}" destId="{07105252-8645-443E-8F3C-ABCEE18BA89B}" srcOrd="1" destOrd="0" presId="urn:microsoft.com/office/officeart/2005/8/layout/chevron2"/>
    <dgm:cxn modelId="{E3426E71-3832-4D34-B682-33021ED8458B}" type="presParOf" srcId="{E7B37A99-9DBD-41C2-8B32-B933CB3529E2}" destId="{A172F81B-655E-456E-830E-56D56A27DBC0}" srcOrd="1" destOrd="0" presId="urn:microsoft.com/office/officeart/2005/8/layout/chevron2"/>
    <dgm:cxn modelId="{516F533E-300F-4CF6-83AE-71B4E6CF952C}" type="presParOf" srcId="{E7B37A99-9DBD-41C2-8B32-B933CB3529E2}" destId="{65A8AE70-29F2-462C-8BB3-77F20C570810}" srcOrd="2" destOrd="0" presId="urn:microsoft.com/office/officeart/2005/8/layout/chevron2"/>
    <dgm:cxn modelId="{C2387A42-C85A-428B-BB29-C0131AC1DD34}" type="presParOf" srcId="{65A8AE70-29F2-462C-8BB3-77F20C570810}" destId="{8684C80F-71F3-4FCE-B20D-B400ED90B703}" srcOrd="0" destOrd="0" presId="urn:microsoft.com/office/officeart/2005/8/layout/chevron2"/>
    <dgm:cxn modelId="{E47D5170-1F51-4C02-9711-E389094D2DB6}" type="presParOf" srcId="{65A8AE70-29F2-462C-8BB3-77F20C570810}" destId="{81485219-76CE-40B6-86CF-05D59C9A673B}" srcOrd="1" destOrd="0" presId="urn:microsoft.com/office/officeart/2005/8/layout/chevron2"/>
    <dgm:cxn modelId="{F6CBEAF1-78BE-40C8-946A-D48D0C3B1EE8}" type="presParOf" srcId="{E7B37A99-9DBD-41C2-8B32-B933CB3529E2}" destId="{B77B9639-6862-4892-80BF-2A29D0A665AA}" srcOrd="3" destOrd="0" presId="urn:microsoft.com/office/officeart/2005/8/layout/chevron2"/>
    <dgm:cxn modelId="{F2C25FCA-3089-46CA-85C6-55A15EA62C6D}" type="presParOf" srcId="{E7B37A99-9DBD-41C2-8B32-B933CB3529E2}" destId="{05A29194-AD65-4A16-AEED-9EA6534ED421}" srcOrd="4" destOrd="0" presId="urn:microsoft.com/office/officeart/2005/8/layout/chevron2"/>
    <dgm:cxn modelId="{95548EB2-8470-497A-BF5B-740C21475518}" type="presParOf" srcId="{05A29194-AD65-4A16-AEED-9EA6534ED421}" destId="{84BD469A-6D55-46F2-B794-CDD94FCAB8D8}" srcOrd="0" destOrd="0" presId="urn:microsoft.com/office/officeart/2005/8/layout/chevron2"/>
    <dgm:cxn modelId="{4E7785A0-FF5B-47FF-8E43-ACB9D489A10D}" type="presParOf" srcId="{05A29194-AD65-4A16-AEED-9EA6534ED421}" destId="{7035021A-D9E1-4CF9-B0B8-BEA368AECE07}" srcOrd="1" destOrd="0" presId="urn:microsoft.com/office/officeart/2005/8/layout/chevron2"/>
    <dgm:cxn modelId="{476E8831-FB06-40C5-8BD2-E3C41169A064}" type="presParOf" srcId="{E7B37A99-9DBD-41C2-8B32-B933CB3529E2}" destId="{1CB1B49E-A1A1-4BA1-B874-522D6DACBEA6}" srcOrd="5" destOrd="0" presId="urn:microsoft.com/office/officeart/2005/8/layout/chevron2"/>
    <dgm:cxn modelId="{9CE26C21-B892-47AB-86EE-8D1C01389D36}" type="presParOf" srcId="{E7B37A99-9DBD-41C2-8B32-B933CB3529E2}" destId="{755FF3E1-547C-4D0B-A29D-6D701EA60DBC}" srcOrd="6" destOrd="0" presId="urn:microsoft.com/office/officeart/2005/8/layout/chevron2"/>
    <dgm:cxn modelId="{AADD8EE7-7ADE-4817-B9D6-8445438FA0D1}" type="presParOf" srcId="{755FF3E1-547C-4D0B-A29D-6D701EA60DBC}" destId="{B7EE272E-F747-4C5F-A0FF-7161D17CF43C}" srcOrd="0" destOrd="0" presId="urn:microsoft.com/office/officeart/2005/8/layout/chevron2"/>
    <dgm:cxn modelId="{FD19FC89-D681-4111-AC77-5ED2312F97B1}" type="presParOf" srcId="{755FF3E1-547C-4D0B-A29D-6D701EA60DBC}" destId="{13FCBE5F-9A47-45AF-8472-7EB3E917BA2A}" srcOrd="1" destOrd="0" presId="urn:microsoft.com/office/officeart/2005/8/layout/chevron2"/>
    <dgm:cxn modelId="{D2E91F3D-15CE-43C7-8355-5D4DBC2B52BA}" type="presParOf" srcId="{E7B37A99-9DBD-41C2-8B32-B933CB3529E2}" destId="{A5D7510C-7BEE-4B71-A85C-A6A944BC021C}" srcOrd="7" destOrd="0" presId="urn:microsoft.com/office/officeart/2005/8/layout/chevron2"/>
    <dgm:cxn modelId="{6E91E3EF-373E-419E-8649-38AD3BD7C7DB}" type="presParOf" srcId="{E7B37A99-9DBD-41C2-8B32-B933CB3529E2}" destId="{C1E3528A-6FC3-4A4D-A928-49D59E7837F0}" srcOrd="8" destOrd="0" presId="urn:microsoft.com/office/officeart/2005/8/layout/chevron2"/>
    <dgm:cxn modelId="{47666BC2-A511-446F-A2BA-135F8A36506D}" type="presParOf" srcId="{C1E3528A-6FC3-4A4D-A928-49D59E7837F0}" destId="{8E1FC88B-4E87-4CB9-AB6A-23866E12BD0A}" srcOrd="0" destOrd="0" presId="urn:microsoft.com/office/officeart/2005/8/layout/chevron2"/>
    <dgm:cxn modelId="{026F4BEC-C59B-44C5-9235-AA5424C468D1}" type="presParOf" srcId="{C1E3528A-6FC3-4A4D-A928-49D59E7837F0}" destId="{4CE874D3-860B-4C8B-98CA-AA97C3F154A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6A591-95C9-41FB-98B6-0321AA74D1AC}">
      <dsp:nvSpPr>
        <dsp:cNvPr id="0" name=""/>
        <dsp:cNvSpPr/>
      </dsp:nvSpPr>
      <dsp:spPr>
        <a:xfrm rot="5400000">
          <a:off x="-108576" y="109288"/>
          <a:ext cx="723844" cy="5066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1</a:t>
          </a:r>
        </a:p>
      </dsp:txBody>
      <dsp:txXfrm rot="-5400000">
        <a:off x="1" y="254056"/>
        <a:ext cx="506690" cy="217154"/>
      </dsp:txXfrm>
    </dsp:sp>
    <dsp:sp modelId="{07105252-8645-443E-8F3C-ABCEE18BA89B}">
      <dsp:nvSpPr>
        <dsp:cNvPr id="0" name=""/>
        <dsp:cNvSpPr/>
      </dsp:nvSpPr>
      <dsp:spPr>
        <a:xfrm rot="5400000">
          <a:off x="4132896" y="-3625492"/>
          <a:ext cx="470498" cy="77229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schemeClr val="accent2">
                  <a:lumMod val="75000"/>
                </a:schemeClr>
              </a:solidFill>
            </a:rPr>
            <a:t>Notice of proposed rulemaking (NPRM) posted for public inspection on 10/10/2018</a:t>
          </a:r>
        </a:p>
      </dsp:txBody>
      <dsp:txXfrm rot="-5400000">
        <a:off x="506691" y="23681"/>
        <a:ext cx="7699941" cy="424562"/>
      </dsp:txXfrm>
    </dsp:sp>
    <dsp:sp modelId="{8684C80F-71F3-4FCE-B20D-B400ED90B703}">
      <dsp:nvSpPr>
        <dsp:cNvPr id="0" name=""/>
        <dsp:cNvSpPr/>
      </dsp:nvSpPr>
      <dsp:spPr>
        <a:xfrm rot="5400000">
          <a:off x="-108576" y="709021"/>
          <a:ext cx="723844" cy="5066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a:t>
          </a:r>
        </a:p>
      </dsp:txBody>
      <dsp:txXfrm rot="-5400000">
        <a:off x="1" y="853789"/>
        <a:ext cx="506690" cy="217154"/>
      </dsp:txXfrm>
    </dsp:sp>
    <dsp:sp modelId="{81485219-76CE-40B6-86CF-05D59C9A673B}">
      <dsp:nvSpPr>
        <dsp:cNvPr id="0" name=""/>
        <dsp:cNvSpPr/>
      </dsp:nvSpPr>
      <dsp:spPr>
        <a:xfrm rot="5400000">
          <a:off x="4132896" y="-3025760"/>
          <a:ext cx="470498" cy="77229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schemeClr val="accent2">
                  <a:lumMod val="75000"/>
                </a:schemeClr>
              </a:solidFill>
            </a:rPr>
            <a:t>NPRM published in federal register</a:t>
          </a:r>
        </a:p>
      </dsp:txBody>
      <dsp:txXfrm rot="-5400000">
        <a:off x="506691" y="623413"/>
        <a:ext cx="7699941" cy="424562"/>
      </dsp:txXfrm>
    </dsp:sp>
    <dsp:sp modelId="{84BD469A-6D55-46F2-B794-CDD94FCAB8D8}">
      <dsp:nvSpPr>
        <dsp:cNvPr id="0" name=""/>
        <dsp:cNvSpPr/>
      </dsp:nvSpPr>
      <dsp:spPr>
        <a:xfrm rot="5400000">
          <a:off x="-108576" y="1308754"/>
          <a:ext cx="723844" cy="5066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3</a:t>
          </a:r>
        </a:p>
      </dsp:txBody>
      <dsp:txXfrm rot="-5400000">
        <a:off x="1" y="1453522"/>
        <a:ext cx="506690" cy="217154"/>
      </dsp:txXfrm>
    </dsp:sp>
    <dsp:sp modelId="{7035021A-D9E1-4CF9-B0B8-BEA368AECE07}">
      <dsp:nvSpPr>
        <dsp:cNvPr id="0" name=""/>
        <dsp:cNvSpPr/>
      </dsp:nvSpPr>
      <dsp:spPr>
        <a:xfrm rot="5400000">
          <a:off x="4132896" y="-2426027"/>
          <a:ext cx="470498" cy="77229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schemeClr val="accent2">
                  <a:lumMod val="75000"/>
                </a:schemeClr>
              </a:solidFill>
            </a:rPr>
            <a:t>Opportunity for public comment (60 days) until 12/10/2018</a:t>
          </a:r>
        </a:p>
      </dsp:txBody>
      <dsp:txXfrm rot="-5400000">
        <a:off x="506691" y="1223146"/>
        <a:ext cx="7699941" cy="424562"/>
      </dsp:txXfrm>
    </dsp:sp>
    <dsp:sp modelId="{B7EE272E-F747-4C5F-A0FF-7161D17CF43C}">
      <dsp:nvSpPr>
        <dsp:cNvPr id="0" name=""/>
        <dsp:cNvSpPr/>
      </dsp:nvSpPr>
      <dsp:spPr>
        <a:xfrm rot="5400000">
          <a:off x="-108576" y="1908487"/>
          <a:ext cx="723844" cy="5066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4</a:t>
          </a:r>
        </a:p>
      </dsp:txBody>
      <dsp:txXfrm rot="-5400000">
        <a:off x="1" y="2053255"/>
        <a:ext cx="506690" cy="217154"/>
      </dsp:txXfrm>
    </dsp:sp>
    <dsp:sp modelId="{13FCBE5F-9A47-45AF-8472-7EB3E917BA2A}">
      <dsp:nvSpPr>
        <dsp:cNvPr id="0" name=""/>
        <dsp:cNvSpPr/>
      </dsp:nvSpPr>
      <dsp:spPr>
        <a:xfrm rot="5400000">
          <a:off x="4132896" y="-1826294"/>
          <a:ext cx="470498" cy="77229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schemeClr val="accent2">
                  <a:lumMod val="75000"/>
                </a:schemeClr>
              </a:solidFill>
            </a:rPr>
            <a:t>Agency must read and respond to comments</a:t>
          </a:r>
        </a:p>
      </dsp:txBody>
      <dsp:txXfrm rot="-5400000">
        <a:off x="506691" y="1822879"/>
        <a:ext cx="7699941" cy="424562"/>
      </dsp:txXfrm>
    </dsp:sp>
    <dsp:sp modelId="{8E1FC88B-4E87-4CB9-AB6A-23866E12BD0A}">
      <dsp:nvSpPr>
        <dsp:cNvPr id="0" name=""/>
        <dsp:cNvSpPr/>
      </dsp:nvSpPr>
      <dsp:spPr>
        <a:xfrm rot="5400000">
          <a:off x="-108576" y="2508220"/>
          <a:ext cx="723844" cy="506690"/>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5</a:t>
          </a:r>
        </a:p>
      </dsp:txBody>
      <dsp:txXfrm rot="-5400000">
        <a:off x="1" y="2652988"/>
        <a:ext cx="506690" cy="217154"/>
      </dsp:txXfrm>
    </dsp:sp>
    <dsp:sp modelId="{4CE874D3-860B-4C8B-98CA-AA97C3F154A3}">
      <dsp:nvSpPr>
        <dsp:cNvPr id="0" name=""/>
        <dsp:cNvSpPr/>
      </dsp:nvSpPr>
      <dsp:spPr>
        <a:xfrm rot="5400000">
          <a:off x="4132896" y="-1187806"/>
          <a:ext cx="470498" cy="772290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None/>
          </a:pPr>
          <a:r>
            <a:rPr lang="en-US" sz="1400" kern="1200" dirty="0">
              <a:solidFill>
                <a:schemeClr val="accent2">
                  <a:lumMod val="75000"/>
                </a:schemeClr>
              </a:solidFill>
            </a:rPr>
            <a:t>Final rule published</a:t>
          </a:r>
        </a:p>
      </dsp:txBody>
      <dsp:txXfrm rot="-5400000">
        <a:off x="506691" y="2461367"/>
        <a:ext cx="7699941" cy="4245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1C22A055-58EB-41BA-9928-D020D9E72A82}" type="datetimeFigureOut">
              <a:rPr lang="en-US" altLang="en-US"/>
              <a:pPr>
                <a:defRPr/>
              </a:pPr>
              <a:t>11/28/2018</a:t>
            </a:fld>
            <a:endParaRPr lang="en-US" alt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12C5C4B-17E3-4E0A-AFE7-E19108845D1E}" type="slidenum">
              <a:rPr lang="en-US" altLang="en-US"/>
              <a:pPr>
                <a:defRPr/>
              </a:pPr>
              <a:t>‹#›</a:t>
            </a:fld>
            <a:endParaRPr lang="en-US" altLang="en-US"/>
          </a:p>
        </p:txBody>
      </p:sp>
    </p:spTree>
    <p:extLst>
      <p:ext uri="{BB962C8B-B14F-4D97-AF65-F5344CB8AC3E}">
        <p14:creationId xmlns:p14="http://schemas.microsoft.com/office/powerpoint/2010/main" val="4153789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D5B6887D-6068-4CA6-8F76-D385A6A213CE}" type="datetimeFigureOut">
              <a:rPr lang="en-US" altLang="en-US"/>
              <a:pPr>
                <a:defRPr/>
              </a:pPr>
              <a:t>11/28/2018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2B98669-E88F-493A-9CF5-9F8F49C96336}" type="slidenum">
              <a:rPr lang="en-US" altLang="en-US"/>
              <a:pPr>
                <a:defRPr/>
              </a:pPr>
              <a:t>‹#›</a:t>
            </a:fld>
            <a:endParaRPr lang="en-US" altLang="en-US"/>
          </a:p>
        </p:txBody>
      </p:sp>
    </p:spTree>
    <p:extLst>
      <p:ext uri="{BB962C8B-B14F-4D97-AF65-F5344CB8AC3E}">
        <p14:creationId xmlns:p14="http://schemas.microsoft.com/office/powerpoint/2010/main" val="6144760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42950" indent="-285750">
              <a:defRPr>
                <a:solidFill>
                  <a:schemeClr val="tx1"/>
                </a:solidFill>
                <a:latin typeface="Gill Sans MT" panose="020B0502020104020203" pitchFamily="34" charset="0"/>
                <a:ea typeface="MS PGothic" panose="020B0600070205080204" pitchFamily="34" charset="-128"/>
              </a:defRPr>
            </a:lvl2pPr>
            <a:lvl3pPr marL="1143000" indent="-228600">
              <a:defRPr>
                <a:solidFill>
                  <a:schemeClr val="tx1"/>
                </a:solidFill>
                <a:latin typeface="Gill Sans MT" panose="020B0502020104020203" pitchFamily="34" charset="0"/>
                <a:ea typeface="MS PGothic" panose="020B0600070205080204" pitchFamily="34" charset="-128"/>
              </a:defRPr>
            </a:lvl3pPr>
            <a:lvl4pPr marL="1600200" indent="-228600">
              <a:defRPr>
                <a:solidFill>
                  <a:schemeClr val="tx1"/>
                </a:solidFill>
                <a:latin typeface="Gill Sans MT" panose="020B0502020104020203" pitchFamily="34" charset="0"/>
                <a:ea typeface="MS PGothic" panose="020B0600070205080204" pitchFamily="34" charset="-128"/>
              </a:defRPr>
            </a:lvl4pPr>
            <a:lvl5pPr marL="2057400" indent="-228600">
              <a:defRPr>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8B61CDF1-C222-4BE3-824A-FA3454F8E1A3}"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41747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0"/>
                <a:ea typeface="MS PGothic" panose="020B0600070205080204" pitchFamily="34" charset="-128"/>
              </a:defRPr>
            </a:lvl1pPr>
            <a:lvl2pPr marL="742950" indent="-285750">
              <a:defRPr>
                <a:solidFill>
                  <a:schemeClr val="tx1"/>
                </a:solidFill>
                <a:latin typeface="Gill Sans MT" panose="020B0502020104020203" pitchFamily="34" charset="0"/>
                <a:ea typeface="MS PGothic" panose="020B0600070205080204" pitchFamily="34" charset="-128"/>
              </a:defRPr>
            </a:lvl2pPr>
            <a:lvl3pPr marL="1143000" indent="-228600">
              <a:defRPr>
                <a:solidFill>
                  <a:schemeClr val="tx1"/>
                </a:solidFill>
                <a:latin typeface="Gill Sans MT" panose="020B0502020104020203" pitchFamily="34" charset="0"/>
                <a:ea typeface="MS PGothic" panose="020B0600070205080204" pitchFamily="34" charset="-128"/>
              </a:defRPr>
            </a:lvl3pPr>
            <a:lvl4pPr marL="1600200" indent="-228600">
              <a:defRPr>
                <a:solidFill>
                  <a:schemeClr val="tx1"/>
                </a:solidFill>
                <a:latin typeface="Gill Sans MT" panose="020B0502020104020203" pitchFamily="34" charset="0"/>
                <a:ea typeface="MS PGothic" panose="020B0600070205080204" pitchFamily="34" charset="-128"/>
              </a:defRPr>
            </a:lvl4pPr>
            <a:lvl5pPr marL="2057400" indent="-228600">
              <a:defRPr>
                <a:solidFill>
                  <a:schemeClr val="tx1"/>
                </a:solidFill>
                <a:latin typeface="Gill Sans MT" panose="020B0502020104020203"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MS PGothic" panose="020B0600070205080204" pitchFamily="34" charset="-128"/>
              </a:defRPr>
            </a:lvl9pPr>
          </a:lstStyle>
          <a:p>
            <a:fld id="{F2A43484-C3AB-487E-9E13-73B6B0B10E1E}"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extLst>
      <p:ext uri="{BB962C8B-B14F-4D97-AF65-F5344CB8AC3E}">
        <p14:creationId xmlns:p14="http://schemas.microsoft.com/office/powerpoint/2010/main" val="1922262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6858000"/>
            <a:chOff x="0" y="0"/>
            <a:chExt cx="9144000" cy="6858000"/>
          </a:xfrm>
        </p:grpSpPr>
        <p:sp>
          <p:nvSpPr>
            <p:cNvPr id="5" name="Rectangle 4"/>
            <p:cNvSpPr>
              <a:spLocks noChangeArrowheads="1"/>
            </p:cNvSpPr>
            <p:nvPr/>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a:defRPr/>
              </a:pPr>
              <a:endParaRPr lang="en-US">
                <a:solidFill>
                  <a:schemeClr val="lt1"/>
                </a:solidFill>
                <a:latin typeface="+mn-lt"/>
                <a:ea typeface="+mn-ea"/>
              </a:endParaRPr>
            </a:p>
          </p:txBody>
        </p:sp>
        <p:sp>
          <p:nvSpPr>
            <p:cNvPr id="6" name="Rectangle 5"/>
            <p:cNvSpPr/>
            <p:nvPr/>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7" name="Picture 12" descr="twenty20comp_29b21d45-5d86-44b2-9b21-6e797941b6cc.jpg"/>
          <p:cNvPicPr>
            <a:picLocks noChangeAspect="1"/>
          </p:cNvPicPr>
          <p:nvPr/>
        </p:nvPicPr>
        <p:blipFill>
          <a:blip r:embed="rId2">
            <a:extLst>
              <a:ext uri="{28A0092B-C50C-407E-A947-70E740481C1C}">
                <a14:useLocalDpi xmlns:a14="http://schemas.microsoft.com/office/drawing/2010/main" val="0"/>
              </a:ext>
            </a:extLst>
          </a:blip>
          <a:srcRect l="426" t="21455" r="38403" b="7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7" descr="CWDA_PRIMARY_WITHTAG_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38200"/>
            <a:ext cx="388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 y="5867400"/>
            <a:ext cx="5181600" cy="990600"/>
          </a:xfrm>
          <a:prstGeom prst="rect">
            <a:avLst/>
          </a:prstGeom>
          <a:solidFill>
            <a:srgbClr val="8B01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5"/>
          <p:cNvSpPr txBox="1">
            <a:spLocks noChangeArrowheads="1"/>
          </p:cNvSpPr>
          <p:nvPr/>
        </p:nvSpPr>
        <p:spPr bwMode="auto">
          <a:xfrm>
            <a:off x="762000" y="6008688"/>
            <a:ext cx="4419600" cy="784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800"/>
              </a:lnSpc>
              <a:defRPr/>
            </a:pPr>
            <a:r>
              <a:rPr lang="en-US" altLang="en-US" sz="1600" baseline="30000" dirty="0">
                <a:solidFill>
                  <a:schemeClr val="bg1"/>
                </a:solidFill>
                <a:latin typeface="Gotham-Book" pitchFamily="50" charset="0"/>
              </a:rPr>
              <a:t>Cathy Senderling-McDonald</a:t>
            </a:r>
          </a:p>
          <a:p>
            <a:pPr>
              <a:lnSpc>
                <a:spcPts val="1800"/>
              </a:lnSpc>
              <a:defRPr/>
            </a:pPr>
            <a:r>
              <a:rPr lang="en-US" altLang="en-US" sz="1600" baseline="30000" dirty="0">
                <a:solidFill>
                  <a:schemeClr val="bg1"/>
                </a:solidFill>
                <a:latin typeface="Gotham-Book" pitchFamily="50" charset="0"/>
              </a:rPr>
              <a:t>Presentation to CWDA Conference</a:t>
            </a:r>
          </a:p>
          <a:p>
            <a:pPr>
              <a:lnSpc>
                <a:spcPts val="1800"/>
              </a:lnSpc>
              <a:defRPr/>
            </a:pPr>
            <a:r>
              <a:rPr lang="en-US" altLang="en-US" sz="1600" baseline="30000" dirty="0">
                <a:solidFill>
                  <a:schemeClr val="bg1"/>
                </a:solidFill>
                <a:latin typeface="Gotham-Book" pitchFamily="50" charset="0"/>
              </a:rPr>
              <a:t>October 6, 2016</a:t>
            </a:r>
            <a:endParaRPr lang="en-US" altLang="en-US" sz="1600" dirty="0">
              <a:solidFill>
                <a:schemeClr val="bg1"/>
              </a:solidFill>
              <a:latin typeface="Gotham-Book" pitchFamily="50" charset="0"/>
            </a:endParaRPr>
          </a:p>
        </p:txBody>
      </p:sp>
      <p:grpSp>
        <p:nvGrpSpPr>
          <p:cNvPr id="12" name="Group 9"/>
          <p:cNvGrpSpPr>
            <a:grpSpLocks/>
          </p:cNvGrpSpPr>
          <p:nvPr/>
        </p:nvGrpSpPr>
        <p:grpSpPr bwMode="auto">
          <a:xfrm>
            <a:off x="0" y="0"/>
            <a:ext cx="9144000" cy="6858000"/>
            <a:chOff x="0" y="0"/>
            <a:chExt cx="9144000" cy="6858000"/>
          </a:xfrm>
        </p:grpSpPr>
        <p:sp>
          <p:nvSpPr>
            <p:cNvPr id="13" name="Rectangle 12"/>
            <p:cNvSpPr>
              <a:spLocks noChangeArrowheads="1"/>
            </p:cNvSpPr>
            <p:nvPr/>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a:defRPr/>
              </a:pPr>
              <a:endParaRPr lang="en-US">
                <a:solidFill>
                  <a:schemeClr val="lt1"/>
                </a:solidFill>
                <a:latin typeface="+mn-lt"/>
                <a:ea typeface="+mn-ea"/>
              </a:endParaRPr>
            </a:p>
          </p:txBody>
        </p:sp>
        <p:sp>
          <p:nvSpPr>
            <p:cNvPr id="14" name="Rectangle 13"/>
            <p:cNvSpPr/>
            <p:nvPr/>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15" name="Picture 12" descr="twenty20comp_29b21d45-5d86-44b2-9b21-6e797941b6cc.jpg"/>
          <p:cNvPicPr>
            <a:picLocks noChangeAspect="1"/>
          </p:cNvPicPr>
          <p:nvPr/>
        </p:nvPicPr>
        <p:blipFill>
          <a:blip r:embed="rId2">
            <a:extLst>
              <a:ext uri="{28A0092B-C50C-407E-A947-70E740481C1C}">
                <a14:useLocalDpi xmlns:a14="http://schemas.microsoft.com/office/drawing/2010/main" val="0"/>
              </a:ext>
            </a:extLst>
          </a:blip>
          <a:srcRect l="426" t="21455" r="38403" b="7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7" name="Picture 17" descr="CWDA_PRIMARY_WITHTAG_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38200"/>
            <a:ext cx="388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0" y="5867400"/>
            <a:ext cx="5181600" cy="9906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15"/>
          <p:cNvSpPr txBox="1">
            <a:spLocks noChangeArrowheads="1"/>
          </p:cNvSpPr>
          <p:nvPr/>
        </p:nvSpPr>
        <p:spPr bwMode="auto">
          <a:xfrm>
            <a:off x="762000" y="6008688"/>
            <a:ext cx="4419600" cy="784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800"/>
              </a:lnSpc>
              <a:defRPr/>
            </a:pPr>
            <a:r>
              <a:rPr lang="en-US" altLang="en-US" sz="1600" baseline="30000" dirty="0">
                <a:solidFill>
                  <a:schemeClr val="bg1"/>
                </a:solidFill>
                <a:latin typeface="Gotham-Book" pitchFamily="50" charset="0"/>
              </a:rPr>
              <a:t>Cathy Senderling-McDonald</a:t>
            </a:r>
          </a:p>
          <a:p>
            <a:pPr>
              <a:lnSpc>
                <a:spcPts val="1800"/>
              </a:lnSpc>
              <a:defRPr/>
            </a:pPr>
            <a:r>
              <a:rPr lang="en-US" altLang="en-US" sz="1600" baseline="30000" dirty="0">
                <a:solidFill>
                  <a:schemeClr val="bg1"/>
                </a:solidFill>
                <a:latin typeface="Gotham-Book" pitchFamily="50" charset="0"/>
              </a:rPr>
              <a:t>Presentation to CWDA Conference</a:t>
            </a:r>
          </a:p>
          <a:p>
            <a:pPr>
              <a:lnSpc>
                <a:spcPts val="1800"/>
              </a:lnSpc>
              <a:defRPr/>
            </a:pPr>
            <a:r>
              <a:rPr lang="en-US" altLang="en-US" sz="1600" baseline="30000" dirty="0">
                <a:solidFill>
                  <a:schemeClr val="bg1"/>
                </a:solidFill>
                <a:latin typeface="Gotham-Book" pitchFamily="50" charset="0"/>
              </a:rPr>
              <a:t>October 6, 2016</a:t>
            </a:r>
            <a:endParaRPr lang="en-US" altLang="en-US" sz="1600" dirty="0">
              <a:solidFill>
                <a:schemeClr val="bg1"/>
              </a:solidFill>
              <a:latin typeface="Gotham-Book" pitchFamily="50" charset="0"/>
            </a:endParaRPr>
          </a:p>
        </p:txBody>
      </p:sp>
      <p:grpSp>
        <p:nvGrpSpPr>
          <p:cNvPr id="20" name="Group 9"/>
          <p:cNvGrpSpPr>
            <a:grpSpLocks/>
          </p:cNvGrpSpPr>
          <p:nvPr userDrawn="1"/>
        </p:nvGrpSpPr>
        <p:grpSpPr bwMode="auto">
          <a:xfrm>
            <a:off x="0" y="0"/>
            <a:ext cx="9144000" cy="6858000"/>
            <a:chOff x="0" y="0"/>
            <a:chExt cx="9144000" cy="6858000"/>
          </a:xfrm>
        </p:grpSpPr>
        <p:sp>
          <p:nvSpPr>
            <p:cNvPr id="21" name="Rectangle 20"/>
            <p:cNvSpPr>
              <a:spLocks noChangeArrowheads="1"/>
            </p:cNvSpPr>
            <p:nvPr userDrawn="1"/>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22" name="Rectangle 21"/>
            <p:cNvSpPr/>
            <p:nvPr userDrawn="1"/>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23" name="Picture 12" descr="twenty20comp_29b21d45-5d86-44b2-9b21-6e797941b6cc.jpg"/>
          <p:cNvPicPr>
            <a:picLocks noChangeAspect="1"/>
          </p:cNvPicPr>
          <p:nvPr userDrawn="1"/>
        </p:nvPicPr>
        <p:blipFill>
          <a:blip r:embed="rId2">
            <a:extLst>
              <a:ext uri="{28A0092B-C50C-407E-A947-70E740481C1C}">
                <a14:useLocalDpi xmlns:a14="http://schemas.microsoft.com/office/drawing/2010/main" val="0"/>
              </a:ext>
            </a:extLst>
          </a:blip>
          <a:srcRect l="426" t="21455" r="38403" b="7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userDrawn="1"/>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1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4550" y="838200"/>
            <a:ext cx="3873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userDrawn="1"/>
        </p:nvSpPr>
        <p:spPr>
          <a:xfrm>
            <a:off x="457200" y="5867400"/>
            <a:ext cx="5181600" cy="9906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762000" y="2362200"/>
            <a:ext cx="4419600" cy="1295400"/>
          </a:xfrm>
        </p:spPr>
        <p:txBody>
          <a:bodyPr anchor="b"/>
          <a:lstStyle>
            <a:lvl1pPr algn="l">
              <a:defRPr sz="3500" b="0" i="0">
                <a:solidFill>
                  <a:srgbClr val="262E37"/>
                </a:solidFill>
                <a:latin typeface="Gotham-Medium"/>
                <a:cs typeface="Gotham-Medium"/>
              </a:defRPr>
            </a:lvl1pPr>
          </a:lstStyle>
          <a:p>
            <a:r>
              <a:rPr lang="en-US"/>
              <a:t>Click to edit Master title style</a:t>
            </a:r>
            <a:endParaRPr lang="en-US" dirty="0"/>
          </a:p>
        </p:txBody>
      </p:sp>
      <p:sp>
        <p:nvSpPr>
          <p:cNvPr id="3" name="Subtitle 2"/>
          <p:cNvSpPr>
            <a:spLocks noGrp="1"/>
          </p:cNvSpPr>
          <p:nvPr>
            <p:ph type="subTitle" idx="1"/>
          </p:nvPr>
        </p:nvSpPr>
        <p:spPr>
          <a:xfrm>
            <a:off x="762000" y="3886200"/>
            <a:ext cx="4419600" cy="1828800"/>
          </a:xfrm>
        </p:spPr>
        <p:txBody>
          <a:bodyPr>
            <a:noAutofit/>
          </a:bodyPr>
          <a:lstStyle>
            <a:lvl1pPr marL="0" indent="0" algn="l">
              <a:buNone/>
              <a:defRPr sz="3500" b="0" i="0">
                <a:solidFill>
                  <a:srgbClr val="8C0085"/>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69385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819400"/>
            <a:ext cx="4038600" cy="3230563"/>
          </a:xfrm>
        </p:spPr>
        <p:txBody>
          <a:bodyPr/>
          <a:lstStyle>
            <a:lvl1pPr>
              <a:defRPr sz="2400">
                <a:solidFill>
                  <a:srgbClr val="00537D"/>
                </a:solidFill>
              </a:defRPr>
            </a:lvl1pPr>
            <a:lvl2pPr>
              <a:defRPr sz="1600">
                <a:solidFill>
                  <a:srgbClr val="748686"/>
                </a:solidFill>
              </a:defRPr>
            </a:lvl2pPr>
            <a:lvl3pPr>
              <a:defRPr sz="1600">
                <a:solidFill>
                  <a:srgbClr val="748686"/>
                </a:solidFill>
              </a:defRPr>
            </a:lvl3pPr>
            <a:lvl4pPr>
              <a:defRPr sz="1600">
                <a:solidFill>
                  <a:srgbClr val="748686"/>
                </a:solidFill>
              </a:defRPr>
            </a:lvl4pPr>
            <a:lvl5pPr>
              <a:defRPr sz="1600">
                <a:solidFill>
                  <a:srgbClr val="74868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819400"/>
            <a:ext cx="4038600" cy="3230563"/>
          </a:xfrm>
        </p:spPr>
        <p:txBody>
          <a:bodyPr/>
          <a:lstStyle>
            <a:lvl1pPr>
              <a:defRPr sz="2400">
                <a:solidFill>
                  <a:srgbClr val="00537D"/>
                </a:solidFill>
              </a:defRPr>
            </a:lvl1pPr>
            <a:lvl2pPr>
              <a:defRPr sz="1600">
                <a:solidFill>
                  <a:srgbClr val="748686"/>
                </a:solidFill>
              </a:defRPr>
            </a:lvl2pPr>
            <a:lvl3pPr>
              <a:defRPr sz="1600">
                <a:solidFill>
                  <a:srgbClr val="748686"/>
                </a:solidFill>
              </a:defRPr>
            </a:lvl3pPr>
            <a:lvl4pPr>
              <a:defRPr sz="1600">
                <a:solidFill>
                  <a:srgbClr val="748686"/>
                </a:solidFill>
              </a:defRPr>
            </a:lvl4pPr>
            <a:lvl5pPr>
              <a:defRPr sz="1600">
                <a:solidFill>
                  <a:srgbClr val="748686"/>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C874F5D-5158-428E-BC3E-D71A3EEC6856}" type="slidenum">
              <a:rPr lang="en-US" altLang="en-US"/>
              <a:pPr>
                <a:defRPr/>
              </a:pPr>
              <a:t>‹#›</a:t>
            </a:fld>
            <a:endParaRPr lang="en-US" altLang="en-US"/>
          </a:p>
        </p:txBody>
      </p:sp>
    </p:spTree>
    <p:extLst>
      <p:ext uri="{BB962C8B-B14F-4D97-AF65-F5344CB8AC3E}">
        <p14:creationId xmlns:p14="http://schemas.microsoft.com/office/powerpoint/2010/main" val="191403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2614"/>
            <a:ext cx="4040188" cy="639762"/>
          </a:xfrm>
        </p:spPr>
        <p:txBody>
          <a:bodyPr anchor="b"/>
          <a:lstStyle>
            <a:lvl1pPr marL="0" indent="0">
              <a:buNone/>
              <a:defRPr sz="2400" b="1">
                <a:solidFill>
                  <a:srgbClr val="0740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08288"/>
            <a:ext cx="4040188" cy="2427288"/>
          </a:xfrm>
        </p:spPr>
        <p:txBody>
          <a:bodyPr/>
          <a:lstStyle>
            <a:lvl1pPr>
              <a:defRPr sz="2400">
                <a:solidFill>
                  <a:srgbClr val="07406A"/>
                </a:solidFill>
              </a:defRPr>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852614"/>
            <a:ext cx="4041775" cy="639762"/>
          </a:xfrm>
        </p:spPr>
        <p:txBody>
          <a:bodyPr anchor="b"/>
          <a:lstStyle>
            <a:lvl1pPr marL="0" indent="0">
              <a:buNone/>
              <a:defRPr sz="2400" b="1">
                <a:solidFill>
                  <a:srgbClr val="07406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819400"/>
            <a:ext cx="4041775" cy="2427288"/>
          </a:xfrm>
        </p:spPr>
        <p:txBody>
          <a:bodyPr/>
          <a:lstStyle>
            <a:lvl1pPr>
              <a:defRPr sz="2400">
                <a:solidFill>
                  <a:srgbClr val="07406A"/>
                </a:solidFill>
              </a:defRPr>
            </a:lvl1pPr>
            <a:lvl2pPr>
              <a:defRPr sz="1600">
                <a:solidFill>
                  <a:srgbClr val="69737A"/>
                </a:solidFill>
              </a:defRPr>
            </a:lvl2pPr>
            <a:lvl3pPr>
              <a:defRPr sz="1600">
                <a:solidFill>
                  <a:srgbClr val="69737A"/>
                </a:solidFill>
              </a:defRPr>
            </a:lvl3pPr>
            <a:lvl4pPr>
              <a:defRPr sz="1600">
                <a:solidFill>
                  <a:srgbClr val="69737A"/>
                </a:solidFill>
              </a:defRPr>
            </a:lvl4pPr>
            <a:lvl5pPr>
              <a:defRPr sz="1600">
                <a:solidFill>
                  <a:srgbClr val="69737A"/>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5DB36E3D-C980-4A1B-8CAA-353B2CFA7A90}" type="slidenum">
              <a:rPr lang="en-US" altLang="en-US"/>
              <a:pPr>
                <a:defRPr/>
              </a:pPr>
              <a:t>‹#›</a:t>
            </a:fld>
            <a:endParaRPr lang="en-US" altLang="en-US"/>
          </a:p>
        </p:txBody>
      </p:sp>
    </p:spTree>
    <p:extLst>
      <p:ext uri="{BB962C8B-B14F-4D97-AF65-F5344CB8AC3E}">
        <p14:creationId xmlns:p14="http://schemas.microsoft.com/office/powerpoint/2010/main" val="3141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lank Ber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89F1FBAC-F1C2-4192-97A5-92B260A0835B}" type="slidenum">
              <a:rPr lang="en-US" altLang="en-US"/>
              <a:pPr>
                <a:defRPr/>
              </a:pPr>
              <a:t>‹#›</a:t>
            </a:fld>
            <a:endParaRPr lang="en-US" altLang="en-US"/>
          </a:p>
        </p:txBody>
      </p:sp>
    </p:spTree>
    <p:extLst>
      <p:ext uri="{BB962C8B-B14F-4D97-AF65-F5344CB8AC3E}">
        <p14:creationId xmlns:p14="http://schemas.microsoft.com/office/powerpoint/2010/main" val="76893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Green">
    <p:spTree>
      <p:nvGrpSpPr>
        <p:cNvPr id="1" name=""/>
        <p:cNvGrpSpPr/>
        <p:nvPr/>
      </p:nvGrpSpPr>
      <p:grpSpPr>
        <a:xfrm>
          <a:off x="0" y="0"/>
          <a:ext cx="0" cy="0"/>
          <a:chOff x="0" y="0"/>
          <a:chExt cx="0" cy="0"/>
        </a:xfrm>
      </p:grpSpPr>
      <p:sp>
        <p:nvSpPr>
          <p:cNvPr id="2" name="Rectangle 1"/>
          <p:cNvSpPr/>
          <p:nvPr/>
        </p:nvSpPr>
        <p:spPr>
          <a:xfrm>
            <a:off x="0" y="0"/>
            <a:ext cx="91440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3" name="Rectangle 2"/>
          <p:cNvSpPr/>
          <p:nvPr/>
        </p:nvSpPr>
        <p:spPr>
          <a:xfrm>
            <a:off x="0" y="0"/>
            <a:ext cx="9144000" cy="381000"/>
          </a:xfrm>
          <a:prstGeom prst="rect">
            <a:avLst/>
          </a:prstGeom>
          <a:solidFill>
            <a:srgbClr val="ADB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4" name="Rectangle 3"/>
          <p:cNvSpPr/>
          <p:nvPr userDrawn="1"/>
        </p:nvSpPr>
        <p:spPr>
          <a:xfrm>
            <a:off x="0" y="0"/>
            <a:ext cx="9144000" cy="381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5" name="Slide Number Placeholder 5"/>
          <p:cNvSpPr>
            <a:spLocks noGrp="1"/>
          </p:cNvSpPr>
          <p:nvPr>
            <p:ph type="sldNum" sz="quarter" idx="10"/>
          </p:nvPr>
        </p:nvSpPr>
        <p:spPr/>
        <p:txBody>
          <a:bodyPr/>
          <a:lstStyle>
            <a:lvl1pPr>
              <a:defRPr/>
            </a:lvl1pPr>
          </a:lstStyle>
          <a:p>
            <a:pPr>
              <a:defRPr/>
            </a:pPr>
            <a:fld id="{F4B6EC3F-3A8B-466D-A04A-A880A0D104C2}" type="slidenum">
              <a:rPr lang="en-US" altLang="en-US"/>
              <a:pPr>
                <a:defRPr/>
              </a:pPr>
              <a:t>‹#›</a:t>
            </a:fld>
            <a:endParaRPr lang="en-US" altLang="en-US"/>
          </a:p>
        </p:txBody>
      </p:sp>
    </p:spTree>
    <p:extLst>
      <p:ext uri="{BB962C8B-B14F-4D97-AF65-F5344CB8AC3E}">
        <p14:creationId xmlns:p14="http://schemas.microsoft.com/office/powerpoint/2010/main" val="1314163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Blue">
    <p:spTree>
      <p:nvGrpSpPr>
        <p:cNvPr id="1" name=""/>
        <p:cNvGrpSpPr/>
        <p:nvPr/>
      </p:nvGrpSpPr>
      <p:grpSpPr>
        <a:xfrm>
          <a:off x="0" y="0"/>
          <a:ext cx="0" cy="0"/>
          <a:chOff x="0" y="0"/>
          <a:chExt cx="0" cy="0"/>
        </a:xfrm>
      </p:grpSpPr>
      <p:sp>
        <p:nvSpPr>
          <p:cNvPr id="3" name="Rectangle 2"/>
          <p:cNvSpPr/>
          <p:nvPr/>
        </p:nvSpPr>
        <p:spPr>
          <a:xfrm>
            <a:off x="0" y="0"/>
            <a:ext cx="9144000" cy="381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4" name="Rectangle 3"/>
          <p:cNvSpPr/>
          <p:nvPr/>
        </p:nvSpPr>
        <p:spPr>
          <a:xfrm>
            <a:off x="0" y="0"/>
            <a:ext cx="9144000" cy="381000"/>
          </a:xfrm>
          <a:prstGeom prst="rect">
            <a:avLst/>
          </a:prstGeom>
          <a:solidFill>
            <a:srgbClr val="00537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5" name="Rectangle 4"/>
          <p:cNvSpPr/>
          <p:nvPr userDrawn="1"/>
        </p:nvSpPr>
        <p:spPr>
          <a:xfrm>
            <a:off x="0" y="0"/>
            <a:ext cx="9144000" cy="381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sp>
        <p:nvSpPr>
          <p:cNvPr id="2" name="Title 1"/>
          <p:cNvSpPr>
            <a:spLocks noGrp="1"/>
          </p:cNvSpPr>
          <p:nvPr>
            <p:ph type="title"/>
          </p:nvPr>
        </p:nvSpPr>
        <p:spPr/>
        <p:txBody>
          <a:bodyPr/>
          <a:lstStyle/>
          <a:p>
            <a:r>
              <a:rPr lang="en-US"/>
              <a:t>Click to edit Master title style</a:t>
            </a:r>
          </a:p>
        </p:txBody>
      </p:sp>
      <p:sp>
        <p:nvSpPr>
          <p:cNvPr id="6" name="Slide Number Placeholder 2"/>
          <p:cNvSpPr>
            <a:spLocks noGrp="1"/>
          </p:cNvSpPr>
          <p:nvPr>
            <p:ph type="sldNum" sz="quarter" idx="10"/>
          </p:nvPr>
        </p:nvSpPr>
        <p:spPr/>
        <p:txBody>
          <a:bodyPr/>
          <a:lstStyle>
            <a:lvl1pPr>
              <a:defRPr/>
            </a:lvl1pPr>
          </a:lstStyle>
          <a:p>
            <a:pPr>
              <a:defRPr/>
            </a:pPr>
            <a:fld id="{633CAA19-675E-4100-94EB-4351FCE45547}" type="slidenum">
              <a:rPr lang="en-US" altLang="en-US"/>
              <a:pPr>
                <a:defRPr/>
              </a:pPr>
              <a:t>‹#›</a:t>
            </a:fld>
            <a:endParaRPr lang="en-US" altLang="en-US"/>
          </a:p>
        </p:txBody>
      </p:sp>
    </p:spTree>
    <p:extLst>
      <p:ext uri="{BB962C8B-B14F-4D97-AF65-F5344CB8AC3E}">
        <p14:creationId xmlns:p14="http://schemas.microsoft.com/office/powerpoint/2010/main" val="39578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43001"/>
            <a:ext cx="5111750" cy="4953000"/>
          </a:xfrm>
        </p:spPr>
        <p:txBody>
          <a:bodyPr/>
          <a:lstStyle>
            <a:lvl1pPr>
              <a:defRPr sz="3000">
                <a:solidFill>
                  <a:srgbClr val="00537D"/>
                </a:solidFill>
              </a:defRPr>
            </a:lvl1pPr>
            <a:lvl2pPr>
              <a:defRPr sz="1800">
                <a:solidFill>
                  <a:srgbClr val="748686"/>
                </a:solidFill>
              </a:defRPr>
            </a:lvl2pPr>
            <a:lvl3pPr>
              <a:defRPr sz="1800">
                <a:solidFill>
                  <a:srgbClr val="748686"/>
                </a:solidFill>
              </a:defRPr>
            </a:lvl3pPr>
            <a:lvl4pPr>
              <a:defRPr sz="1800">
                <a:solidFill>
                  <a:srgbClr val="748686"/>
                </a:solidFill>
              </a:defRPr>
            </a:lvl4pPr>
            <a:lvl5pPr>
              <a:defRPr sz="1800">
                <a:solidFill>
                  <a:srgbClr val="748686"/>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05051"/>
            <a:ext cx="3008313" cy="3790950"/>
          </a:xfrm>
        </p:spPr>
        <p:txBody>
          <a:bodyPr/>
          <a:lstStyle>
            <a:lvl1pPr marL="0" indent="0">
              <a:buNone/>
              <a:defRPr sz="1400">
                <a:solidFill>
                  <a:srgbClr val="00537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19721C6D-4835-46A0-8A04-73EBD5C5E53D}" type="slidenum">
              <a:rPr lang="en-US" altLang="en-US"/>
              <a:pPr>
                <a:defRPr/>
              </a:pPr>
              <a:t>‹#›</a:t>
            </a:fld>
            <a:endParaRPr lang="en-US" altLang="en-US"/>
          </a:p>
        </p:txBody>
      </p:sp>
    </p:spTree>
    <p:extLst>
      <p:ext uri="{BB962C8B-B14F-4D97-AF65-F5344CB8AC3E}">
        <p14:creationId xmlns:p14="http://schemas.microsoft.com/office/powerpoint/2010/main" val="8751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19200"/>
            <a:ext cx="5486400" cy="3810000"/>
          </a:xfrm>
        </p:spPr>
        <p:txBody>
          <a:bodyPr rtlCol="0">
            <a:normAutofit/>
          </a:bodyPr>
          <a:lstStyle>
            <a:lvl1pPr marL="0" indent="0">
              <a:buNone/>
              <a:defRPr sz="3200">
                <a:solidFill>
                  <a:srgbClr val="00537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672138"/>
            <a:ext cx="5486400" cy="804862"/>
          </a:xfrm>
        </p:spPr>
        <p:txBody>
          <a:bodyPr/>
          <a:lstStyle>
            <a:lvl1pPr marL="0" indent="0">
              <a:buNone/>
              <a:defRPr sz="1400">
                <a:solidFill>
                  <a:srgbClr val="00537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7B8B63F-5A1E-44F5-80B8-C113631DF6FA}" type="slidenum">
              <a:rPr lang="en-US" altLang="en-US"/>
              <a:pPr>
                <a:defRPr/>
              </a:pPr>
              <a:t>‹#›</a:t>
            </a:fld>
            <a:endParaRPr lang="en-US" altLang="en-US"/>
          </a:p>
        </p:txBody>
      </p:sp>
    </p:spTree>
    <p:extLst>
      <p:ext uri="{BB962C8B-B14F-4D97-AF65-F5344CB8AC3E}">
        <p14:creationId xmlns:p14="http://schemas.microsoft.com/office/powerpoint/2010/main" val="4273030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00537D"/>
                </a:solidFill>
              </a:defRPr>
            </a:lvl1pPr>
            <a:lvl2pPr>
              <a:defRPr sz="1800">
                <a:solidFill>
                  <a:srgbClr val="748686"/>
                </a:solidFill>
              </a:defRPr>
            </a:lvl2pPr>
            <a:lvl3pPr>
              <a:defRPr sz="1800">
                <a:solidFill>
                  <a:srgbClr val="748686"/>
                </a:solidFill>
              </a:defRPr>
            </a:lvl3pPr>
            <a:lvl4pPr>
              <a:defRPr sz="1800">
                <a:solidFill>
                  <a:srgbClr val="748686"/>
                </a:solidFill>
              </a:defRPr>
            </a:lvl4pPr>
            <a:lvl5pPr>
              <a:defRPr sz="1800">
                <a:solidFill>
                  <a:srgbClr val="74868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9AAE4BA-A4EF-47CD-BEAD-4C0D7BA47613}" type="slidenum">
              <a:rPr lang="en-US" altLang="en-US"/>
              <a:pPr>
                <a:defRPr/>
              </a:pPr>
              <a:t>‹#›</a:t>
            </a:fld>
            <a:endParaRPr lang="en-US" altLang="en-US"/>
          </a:p>
        </p:txBody>
      </p:sp>
    </p:spTree>
    <p:extLst>
      <p:ext uri="{BB962C8B-B14F-4D97-AF65-F5344CB8AC3E}">
        <p14:creationId xmlns:p14="http://schemas.microsoft.com/office/powerpoint/2010/main" val="211521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219200"/>
            <a:ext cx="6019800" cy="4906963"/>
          </a:xfrm>
        </p:spPr>
        <p:txBody>
          <a:bodyPr vert="eaVert"/>
          <a:lstStyle>
            <a:lvl2pPr>
              <a:defRPr sz="1800">
                <a:solidFill>
                  <a:srgbClr val="748686"/>
                </a:solidFill>
              </a:defRPr>
            </a:lvl2pPr>
            <a:lvl3pPr>
              <a:defRPr sz="1800">
                <a:solidFill>
                  <a:srgbClr val="748686"/>
                </a:solidFill>
              </a:defRPr>
            </a:lvl3pPr>
            <a:lvl4pPr>
              <a:defRPr sz="1800">
                <a:solidFill>
                  <a:srgbClr val="748686"/>
                </a:solidFill>
              </a:defRPr>
            </a:lvl4pPr>
            <a:lvl5pPr>
              <a:defRPr sz="1800">
                <a:solidFill>
                  <a:srgbClr val="74868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D3F89F59-9BA6-4028-928E-99E2E8487130}" type="slidenum">
              <a:rPr lang="en-US" altLang="en-US"/>
              <a:pPr>
                <a:defRPr/>
              </a:pPr>
              <a:t>‹#›</a:t>
            </a:fld>
            <a:endParaRPr lang="en-US" altLang="en-US"/>
          </a:p>
        </p:txBody>
      </p:sp>
    </p:spTree>
    <p:extLst>
      <p:ext uri="{BB962C8B-B14F-4D97-AF65-F5344CB8AC3E}">
        <p14:creationId xmlns:p14="http://schemas.microsoft.com/office/powerpoint/2010/main" val="1142235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p:spTree>
      <p:nvGrpSpPr>
        <p:cNvPr id="1" name=""/>
        <p:cNvGrpSpPr/>
        <p:nvPr/>
      </p:nvGrpSpPr>
      <p:grpSpPr>
        <a:xfrm>
          <a:off x="0" y="0"/>
          <a:ext cx="0" cy="0"/>
          <a:chOff x="0" y="0"/>
          <a:chExt cx="0" cy="0"/>
        </a:xfrm>
      </p:grpSpPr>
      <p:sp>
        <p:nvSpPr>
          <p:cNvPr id="2" name="Slide Number Placeholder 4"/>
          <p:cNvSpPr txBox="1">
            <a:spLocks/>
          </p:cNvSpPr>
          <p:nvPr/>
        </p:nvSpPr>
        <p:spPr bwMode="auto">
          <a:xfrm>
            <a:off x="6553200" y="6356350"/>
            <a:ext cx="2133600" cy="365125"/>
          </a:xfrm>
          <a:prstGeom prst="rect">
            <a:avLst/>
          </a:prstGeom>
          <a:noFill/>
          <a:extLst>
            <a:ext uri="{909E8E84-426E-40dd-AFC4-6F175D3DCCD1}"/>
            <a:ext uri="{91240B29-F687-4f45-9708-019B960494DF}"/>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a:defRPr/>
            </a:pPr>
            <a:fld id="{A1DFB0A7-6E80-456C-998C-D38A3DE94F80}" type="slidenum">
              <a:rPr lang="en-US" altLang="en-US" sz="1200">
                <a:latin typeface="Gotham Book" pitchFamily="50" charset="0"/>
              </a:rPr>
              <a:pPr algn="r">
                <a:defRPr/>
              </a:pPr>
              <a:t>‹#›</a:t>
            </a:fld>
            <a:endParaRPr lang="en-US" altLang="en-US" sz="1200">
              <a:latin typeface="Gotham Book" pitchFamily="50" charset="0"/>
            </a:endParaRPr>
          </a:p>
        </p:txBody>
      </p:sp>
      <p:pic>
        <p:nvPicPr>
          <p:cNvPr id="3"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863" y="1752600"/>
            <a:ext cx="6924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410200"/>
            <a:ext cx="9144000" cy="14478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685800" y="4648200"/>
            <a:ext cx="7848600" cy="1447800"/>
          </a:xfrm>
          <a:prstGeom prst="rect">
            <a:avLst/>
          </a:prstGeom>
          <a:solidFill>
            <a:srgbClr val="8B01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3"/>
          <p:cNvSpPr txBox="1">
            <a:spLocks/>
          </p:cNvSpPr>
          <p:nvPr/>
        </p:nvSpPr>
        <p:spPr bwMode="auto">
          <a:xfrm>
            <a:off x="685800" y="4648200"/>
            <a:ext cx="7696200" cy="1295400"/>
          </a:xfrm>
          <a:prstGeom prst="rect">
            <a:avLst/>
          </a:prstGeom>
          <a:noFill/>
          <a:ln>
            <a:noFill/>
          </a:ln>
          <a:extLst>
            <a:ext uri="{909E8E84-426E-40dd-AFC4-6F175D3DCCD1}"/>
            <a:ext uri="{91240B29-F687-4f45-9708-019B960494DF}"/>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eaLnBrk="1" hangingPunct="1">
              <a:lnSpc>
                <a:spcPts val="3000"/>
              </a:lnSpc>
              <a:defRPr/>
            </a:pPr>
            <a:r>
              <a:rPr lang="en-US" sz="1400" spc="100" dirty="0">
                <a:solidFill>
                  <a:schemeClr val="bg1"/>
                </a:solidFill>
                <a:latin typeface="Gotham-Book"/>
                <a:cs typeface="Gotham-Book"/>
              </a:rPr>
              <a:t>925 L STREET, SUITE 350 SACRAMENTO CA, CA 95814</a:t>
            </a:r>
          </a:p>
        </p:txBody>
      </p:sp>
      <p:sp>
        <p:nvSpPr>
          <p:cNvPr id="7" name="Rectangle 6"/>
          <p:cNvSpPr/>
          <p:nvPr/>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4"/>
          <p:cNvSpPr txBox="1">
            <a:spLocks/>
          </p:cNvSpPr>
          <p:nvPr/>
        </p:nvSpPr>
        <p:spPr bwMode="auto">
          <a:xfrm>
            <a:off x="6553200" y="6356350"/>
            <a:ext cx="2133600" cy="365125"/>
          </a:xfrm>
          <a:prstGeom prst="rect">
            <a:avLst/>
          </a:prstGeom>
          <a:noFill/>
          <a:extLst>
            <a:ext uri="{909E8E84-426E-40dd-AFC4-6F175D3DCCD1}"/>
            <a:ext uri="{91240B29-F687-4f45-9708-019B960494DF}"/>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a:defRPr/>
            </a:pPr>
            <a:fld id="{9D4088B5-F41C-41E7-BDAD-F7E949BB9A48}" type="slidenum">
              <a:rPr lang="en-US" altLang="en-US" sz="1200">
                <a:latin typeface="Gotham Book" pitchFamily="50" charset="0"/>
              </a:rPr>
              <a:pPr algn="r">
                <a:defRPr/>
              </a:pPr>
              <a:t>‹#›</a:t>
            </a:fld>
            <a:endParaRPr lang="en-US" altLang="en-US" sz="1200">
              <a:latin typeface="Gotham Book" pitchFamily="50" charset="0"/>
            </a:endParaRPr>
          </a:p>
        </p:txBody>
      </p:sp>
      <p:pic>
        <p:nvPicPr>
          <p:cNvPr id="9"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863" y="1752600"/>
            <a:ext cx="6924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5410200"/>
            <a:ext cx="9144000" cy="14478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p:nvSpPr>
        <p:spPr>
          <a:xfrm>
            <a:off x="685800" y="4648200"/>
            <a:ext cx="7848600" cy="14478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itle 3"/>
          <p:cNvSpPr txBox="1">
            <a:spLocks/>
          </p:cNvSpPr>
          <p:nvPr/>
        </p:nvSpPr>
        <p:spPr bwMode="auto">
          <a:xfrm>
            <a:off x="685800" y="4648200"/>
            <a:ext cx="7696200" cy="1295400"/>
          </a:xfrm>
          <a:prstGeom prst="rect">
            <a:avLst/>
          </a:prstGeom>
          <a:solidFill>
            <a:srgbClr val="8C0085"/>
          </a:solidFill>
          <a:ln>
            <a:noFill/>
          </a:ln>
          <a:extLst>
            <a:ext uri="{909E8E84-426E-40dd-AFC4-6F175D3DCCD1}"/>
            <a:ext uri="{91240B29-F687-4f45-9708-019B960494DF}"/>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eaLnBrk="1" hangingPunct="1">
              <a:lnSpc>
                <a:spcPts val="3000"/>
              </a:lnSpc>
              <a:defRPr/>
            </a:pPr>
            <a:r>
              <a:rPr lang="en-US" sz="1400" spc="100" dirty="0">
                <a:solidFill>
                  <a:schemeClr val="bg1"/>
                </a:solidFill>
                <a:latin typeface="Gotham-Book"/>
                <a:cs typeface="Gotham-Book"/>
              </a:rPr>
              <a:t>925 L STREET, SUITE 350 SACRAMENTO, CA 95814</a:t>
            </a:r>
          </a:p>
        </p:txBody>
      </p:sp>
      <p:sp>
        <p:nvSpPr>
          <p:cNvPr id="13" name="Rectangle 12"/>
          <p:cNvSpPr/>
          <p:nvPr/>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Slide Number Placeholder 4"/>
          <p:cNvSpPr txBox="1">
            <a:spLocks/>
          </p:cNvSpPr>
          <p:nvPr userDrawn="1"/>
        </p:nvSpPr>
        <p:spPr bwMode="auto">
          <a:xfrm>
            <a:off x="6553200" y="6356350"/>
            <a:ext cx="2133600" cy="365125"/>
          </a:xfrm>
          <a:prstGeom prst="rect">
            <a:avLst/>
          </a:prstGeom>
          <a:noFill/>
          <a:extLst>
            <a:ext uri="{909E8E84-426E-40dd-AFC4-6F175D3DCCD1}"/>
            <a:ext uri="{91240B29-F687-4f45-9708-019B960494DF}"/>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a:defRPr/>
            </a:pPr>
            <a:fld id="{CFF5316E-0764-496E-ACCF-837A53D5DB1D}" type="slidenum">
              <a:rPr lang="en-US" altLang="en-US" sz="1200" smtClean="0">
                <a:latin typeface="Gotham Book" pitchFamily="50" charset="0"/>
              </a:rPr>
              <a:pPr algn="r">
                <a:defRPr/>
              </a:pPr>
              <a:t>‹#›</a:t>
            </a:fld>
            <a:endParaRPr lang="en-US" altLang="en-US" sz="1200">
              <a:latin typeface="Gotham Book" pitchFamily="50" charset="0"/>
            </a:endParaRPr>
          </a:p>
        </p:txBody>
      </p:sp>
      <p:pic>
        <p:nvPicPr>
          <p:cNvPr id="15" name="Picture 17" descr="CWDA_PRIMARY_WITHTAG_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58863" y="1752600"/>
            <a:ext cx="6924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0" y="5410200"/>
            <a:ext cx="9144000" cy="14255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userDrawn="1"/>
        </p:nvSpPr>
        <p:spPr>
          <a:xfrm>
            <a:off x="685800" y="4648200"/>
            <a:ext cx="7848600" cy="1447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Title 3"/>
          <p:cNvSpPr txBox="1">
            <a:spLocks/>
          </p:cNvSpPr>
          <p:nvPr userDrawn="1"/>
        </p:nvSpPr>
        <p:spPr bwMode="auto">
          <a:xfrm>
            <a:off x="685800" y="4648200"/>
            <a:ext cx="7696200" cy="1295400"/>
          </a:xfrm>
          <a:prstGeom prst="rect">
            <a:avLst/>
          </a:prstGeom>
          <a:noFill/>
          <a:ln>
            <a:noFill/>
          </a:ln>
          <a:extLst>
            <a:ext uri="{909E8E84-426E-40dd-AFC4-6F175D3DCCD1}"/>
            <a:ext uri="{91240B29-F687-4f45-9708-019B960494DF}"/>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eaLnBrk="1" hangingPunct="1">
              <a:lnSpc>
                <a:spcPts val="3000"/>
              </a:lnSpc>
              <a:defRPr/>
            </a:pPr>
            <a:r>
              <a:rPr lang="en-US" sz="1400" spc="100" dirty="0">
                <a:solidFill>
                  <a:schemeClr val="bg1"/>
                </a:solidFill>
                <a:latin typeface="Gotham-Book"/>
                <a:cs typeface="Gotham-Book"/>
              </a:rPr>
              <a:t>925 L STREET, SUITE 350 SACRAMENTO CA, CA 95814</a:t>
            </a:r>
          </a:p>
        </p:txBody>
      </p:sp>
      <p:sp>
        <p:nvSpPr>
          <p:cNvPr id="19" name="Rectangle 18"/>
          <p:cNvSpPr/>
          <p:nvPr userDrawn="1"/>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Slide Number Placeholder 2"/>
          <p:cNvSpPr>
            <a:spLocks noGrp="1"/>
          </p:cNvSpPr>
          <p:nvPr>
            <p:ph type="sldNum" sz="quarter" idx="10"/>
          </p:nvPr>
        </p:nvSpPr>
        <p:spPr/>
        <p:txBody>
          <a:bodyPr/>
          <a:lstStyle>
            <a:lvl1pPr>
              <a:defRPr/>
            </a:lvl1pPr>
          </a:lstStyle>
          <a:p>
            <a:pPr>
              <a:defRPr/>
            </a:pPr>
            <a:fld id="{B3AACC36-1928-4089-8818-6D7B17B9A65E}" type="slidenum">
              <a:rPr lang="en-US" altLang="en-US"/>
              <a:pPr>
                <a:defRPr/>
              </a:pPr>
              <a:t>‹#›</a:t>
            </a:fld>
            <a:endParaRPr lang="en-US" altLang="en-US"/>
          </a:p>
        </p:txBody>
      </p:sp>
    </p:spTree>
    <p:extLst>
      <p:ext uri="{BB962C8B-B14F-4D97-AF65-F5344CB8AC3E}">
        <p14:creationId xmlns:p14="http://schemas.microsoft.com/office/powerpoint/2010/main" val="46391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Alt">
    <p:spTree>
      <p:nvGrpSpPr>
        <p:cNvPr id="1" name=""/>
        <p:cNvGrpSpPr/>
        <p:nvPr/>
      </p:nvGrpSpPr>
      <p:grpSpPr>
        <a:xfrm>
          <a:off x="0" y="0"/>
          <a:ext cx="0" cy="0"/>
          <a:chOff x="0" y="0"/>
          <a:chExt cx="0" cy="0"/>
        </a:xfrm>
      </p:grpSpPr>
      <p:sp>
        <p:nvSpPr>
          <p:cNvPr id="4" name="Rectangle 3"/>
          <p:cNvSpPr/>
          <p:nvPr/>
        </p:nvSpPr>
        <p:spPr bwMode="auto">
          <a:xfrm>
            <a:off x="0" y="4800600"/>
            <a:ext cx="9144000" cy="2057400"/>
          </a:xfrm>
          <a:prstGeom prst="rect">
            <a:avLst/>
          </a:prstGeom>
          <a:solidFill>
            <a:srgbClr val="8B01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4614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11"/>
          <p:cNvSpPr txBox="1">
            <a:spLocks noChangeArrowheads="1"/>
          </p:cNvSpPr>
          <p:nvPr/>
        </p:nvSpPr>
        <p:spPr bwMode="auto">
          <a:xfrm>
            <a:off x="762000" y="6324600"/>
            <a:ext cx="7543800" cy="28257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400"/>
              </a:lnSpc>
              <a:defRPr/>
            </a:pPr>
            <a:r>
              <a:rPr lang="en-US" altLang="en-US" sz="1600" baseline="30000" dirty="0">
                <a:solidFill>
                  <a:schemeClr val="bg1"/>
                </a:solidFill>
                <a:latin typeface="Gotham-Book" pitchFamily="50" charset="0"/>
              </a:rPr>
              <a:t>Cathy Senderling-McDonald</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Social Workers Association</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January, 15, 2016</a:t>
            </a:r>
            <a:endParaRPr lang="en-US" altLang="en-US" sz="1600" dirty="0">
              <a:solidFill>
                <a:schemeClr val="bg1"/>
              </a:solidFill>
              <a:latin typeface="Gotham-Book" pitchFamily="50" charset="0"/>
            </a:endParaRPr>
          </a:p>
        </p:txBody>
      </p:sp>
      <p:sp>
        <p:nvSpPr>
          <p:cNvPr id="8" name="Rectangle 7"/>
          <p:cNvSpPr/>
          <p:nvPr/>
        </p:nvSpPr>
        <p:spPr bwMode="auto">
          <a:xfrm>
            <a:off x="0" y="4800600"/>
            <a:ext cx="9144000" cy="20574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4614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762000" y="6324600"/>
            <a:ext cx="7543800" cy="28257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400"/>
              </a:lnSpc>
              <a:defRPr/>
            </a:pPr>
            <a:r>
              <a:rPr lang="en-US" altLang="en-US" sz="1600" baseline="30000" dirty="0">
                <a:solidFill>
                  <a:schemeClr val="bg1"/>
                </a:solidFill>
                <a:latin typeface="Gotham-Book" pitchFamily="50" charset="0"/>
              </a:rPr>
              <a:t>Cathy Senderling-McDonald</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Social Workers Association</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January, 15, 2016</a:t>
            </a:r>
            <a:endParaRPr lang="en-US" altLang="en-US" sz="1600" dirty="0">
              <a:solidFill>
                <a:schemeClr val="bg1"/>
              </a:solidFill>
              <a:latin typeface="Gotham-Book" pitchFamily="50" charset="0"/>
            </a:endParaRPr>
          </a:p>
        </p:txBody>
      </p:sp>
      <p:sp>
        <p:nvSpPr>
          <p:cNvPr id="12" name="Rectangle 11"/>
          <p:cNvSpPr/>
          <p:nvPr userDrawn="1"/>
        </p:nvSpPr>
        <p:spPr bwMode="auto">
          <a:xfrm>
            <a:off x="0" y="4800600"/>
            <a:ext cx="9144000" cy="205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 name="Picture 1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6138" y="762000"/>
            <a:ext cx="45989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590800"/>
            <a:ext cx="7543800" cy="1905000"/>
          </a:xfrm>
        </p:spPr>
        <p:txBody>
          <a:bodyPr anchor="b"/>
          <a:lstStyle>
            <a:lvl1pPr>
              <a:defRPr sz="4000" b="0" i="0">
                <a:solidFill>
                  <a:srgbClr val="28323C"/>
                </a:solidFill>
                <a:latin typeface="Gotham-Medium"/>
                <a:cs typeface="Gotham-Medium"/>
              </a:defRPr>
            </a:lvl1pPr>
          </a:lstStyle>
          <a:p>
            <a:r>
              <a:rPr lang="en-US"/>
              <a:t>Click to edit Master title style</a:t>
            </a:r>
            <a:endParaRPr lang="en-US" dirty="0"/>
          </a:p>
        </p:txBody>
      </p:sp>
      <p:sp>
        <p:nvSpPr>
          <p:cNvPr id="15" name="Subtitle 2"/>
          <p:cNvSpPr>
            <a:spLocks noGrp="1"/>
          </p:cNvSpPr>
          <p:nvPr>
            <p:ph type="subTitle" idx="1"/>
          </p:nvPr>
        </p:nvSpPr>
        <p:spPr>
          <a:xfrm>
            <a:off x="762000" y="5105400"/>
            <a:ext cx="7543800" cy="1104900"/>
          </a:xfrm>
        </p:spPr>
        <p:txBody>
          <a:bodyPr>
            <a:noAutofit/>
          </a:bodyPr>
          <a:lstStyle>
            <a:lvl1pPr marL="0" indent="0" algn="l">
              <a:buNone/>
              <a:defRPr sz="3500" b="0" i="0">
                <a:solidFill>
                  <a:schemeClr val="bg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2"/>
          <p:cNvSpPr>
            <a:spLocks noGrp="1"/>
          </p:cNvSpPr>
          <p:nvPr>
            <p:ph type="sldNum" sz="quarter" idx="10"/>
          </p:nvPr>
        </p:nvSpPr>
        <p:spPr/>
        <p:txBody>
          <a:bodyPr/>
          <a:lstStyle>
            <a:lvl1pPr>
              <a:defRPr/>
            </a:lvl1pPr>
          </a:lstStyle>
          <a:p>
            <a:pPr>
              <a:defRPr/>
            </a:pPr>
            <a:fld id="{285394D7-A355-49DB-9BE5-390363FAAC27}" type="slidenum">
              <a:rPr lang="en-US" altLang="en-US"/>
              <a:pPr>
                <a:defRPr/>
              </a:pPr>
              <a:t>‹#›</a:t>
            </a:fld>
            <a:endParaRPr lang="en-US" altLang="en-US"/>
          </a:p>
        </p:txBody>
      </p:sp>
    </p:spTree>
    <p:extLst>
      <p:ext uri="{BB962C8B-B14F-4D97-AF65-F5344CB8AC3E}">
        <p14:creationId xmlns:p14="http://schemas.microsoft.com/office/powerpoint/2010/main" val="900722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6858000"/>
            <a:chOff x="0" y="0"/>
            <a:chExt cx="9144000" cy="6858000"/>
          </a:xfrm>
        </p:grpSpPr>
        <p:sp>
          <p:nvSpPr>
            <p:cNvPr id="5" name="Rectangle 4"/>
            <p:cNvSpPr>
              <a:spLocks noChangeArrowheads="1"/>
            </p:cNvSpPr>
            <p:nvPr/>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extLst>
          </p:spPr>
          <p:txBody>
            <a:bodyPr anchor="ctr"/>
            <a:lstStyle/>
            <a:p>
              <a:pPr algn="ctr">
                <a:defRPr/>
              </a:pPr>
              <a:endParaRPr lang="en-US">
                <a:solidFill>
                  <a:schemeClr val="lt1"/>
                </a:solidFill>
                <a:latin typeface="+mn-lt"/>
                <a:ea typeface="+mn-ea"/>
              </a:endParaRPr>
            </a:p>
          </p:txBody>
        </p:sp>
        <p:sp>
          <p:nvSpPr>
            <p:cNvPr id="6" name="Rectangle 5"/>
            <p:cNvSpPr/>
            <p:nvPr/>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7" name="Picture 12" descr="twenty20comp_29b21d45-5d86-44b2-9b21-6e797941b6cc.jpg"/>
          <p:cNvPicPr>
            <a:picLocks noChangeAspect="1"/>
          </p:cNvPicPr>
          <p:nvPr/>
        </p:nvPicPr>
        <p:blipFill>
          <a:blip r:embed="rId2">
            <a:extLst>
              <a:ext uri="{28A0092B-C50C-407E-A947-70E740481C1C}">
                <a14:useLocalDpi xmlns:a14="http://schemas.microsoft.com/office/drawing/2010/main" val="0"/>
              </a:ext>
            </a:extLst>
          </a:blip>
          <a:srcRect l="426" t="21455" r="38403" b="7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7" descr="CWDA_PRIMARY_WITHTAG_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38200"/>
            <a:ext cx="388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57200" y="5867400"/>
            <a:ext cx="5181600" cy="990600"/>
          </a:xfrm>
          <a:prstGeom prst="rect">
            <a:avLst/>
          </a:prstGeom>
          <a:solidFill>
            <a:srgbClr val="8700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5"/>
          <p:cNvSpPr txBox="1">
            <a:spLocks noChangeArrowheads="1"/>
          </p:cNvSpPr>
          <p:nvPr/>
        </p:nvSpPr>
        <p:spPr bwMode="auto">
          <a:xfrm>
            <a:off x="762000" y="6008688"/>
            <a:ext cx="4419600" cy="78422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800"/>
              </a:lnSpc>
              <a:defRPr/>
            </a:pPr>
            <a:r>
              <a:rPr lang="en-US" altLang="en-US" sz="1600" baseline="30000" dirty="0">
                <a:solidFill>
                  <a:schemeClr val="bg1"/>
                </a:solidFill>
                <a:latin typeface="Gotham-Book" pitchFamily="50" charset="0"/>
              </a:rPr>
              <a:t>Cathy Senderling-McDonald</a:t>
            </a:r>
          </a:p>
          <a:p>
            <a:pPr>
              <a:lnSpc>
                <a:spcPts val="1800"/>
              </a:lnSpc>
              <a:defRPr/>
            </a:pPr>
            <a:r>
              <a:rPr lang="en-US" altLang="en-US" sz="1600" baseline="30000" dirty="0">
                <a:solidFill>
                  <a:schemeClr val="bg1"/>
                </a:solidFill>
                <a:latin typeface="Gotham-Book" pitchFamily="50" charset="0"/>
              </a:rPr>
              <a:t>Presentation to CWDA Conference</a:t>
            </a:r>
          </a:p>
          <a:p>
            <a:pPr>
              <a:lnSpc>
                <a:spcPts val="1800"/>
              </a:lnSpc>
              <a:defRPr/>
            </a:pPr>
            <a:r>
              <a:rPr lang="en-US" altLang="en-US" sz="1600" baseline="30000" dirty="0">
                <a:solidFill>
                  <a:schemeClr val="bg1"/>
                </a:solidFill>
                <a:latin typeface="Gotham-Book" pitchFamily="50" charset="0"/>
              </a:rPr>
              <a:t>October 6, 2016</a:t>
            </a:r>
            <a:endParaRPr lang="en-US" altLang="en-US" sz="1600" dirty="0">
              <a:solidFill>
                <a:schemeClr val="bg1"/>
              </a:solidFill>
              <a:latin typeface="Gotham-Book" pitchFamily="50" charset="0"/>
            </a:endParaRPr>
          </a:p>
        </p:txBody>
      </p:sp>
      <p:sp>
        <p:nvSpPr>
          <p:cNvPr id="2" name="Title 1"/>
          <p:cNvSpPr>
            <a:spLocks noGrp="1"/>
          </p:cNvSpPr>
          <p:nvPr>
            <p:ph type="ctrTitle"/>
          </p:nvPr>
        </p:nvSpPr>
        <p:spPr>
          <a:xfrm>
            <a:off x="762000" y="2362200"/>
            <a:ext cx="4419600" cy="1295400"/>
          </a:xfrm>
        </p:spPr>
        <p:txBody>
          <a:bodyPr anchor="b"/>
          <a:lstStyle>
            <a:lvl1pPr algn="l">
              <a:defRPr sz="3500" b="0" i="0">
                <a:solidFill>
                  <a:srgbClr val="28323C"/>
                </a:solidFill>
                <a:latin typeface="Gotham-Medium"/>
                <a:cs typeface="Gotham-Medium"/>
              </a:defRPr>
            </a:lvl1pPr>
          </a:lstStyle>
          <a:p>
            <a:r>
              <a:rPr lang="en-US"/>
              <a:t>Click to edit Master title style</a:t>
            </a:r>
            <a:endParaRPr lang="en-US" dirty="0"/>
          </a:p>
        </p:txBody>
      </p:sp>
      <p:sp>
        <p:nvSpPr>
          <p:cNvPr id="3" name="Subtitle 2"/>
          <p:cNvSpPr>
            <a:spLocks noGrp="1"/>
          </p:cNvSpPr>
          <p:nvPr>
            <p:ph type="subTitle" idx="1"/>
          </p:nvPr>
        </p:nvSpPr>
        <p:spPr>
          <a:xfrm>
            <a:off x="762000" y="3886200"/>
            <a:ext cx="4419600" cy="1828800"/>
          </a:xfrm>
        </p:spPr>
        <p:txBody>
          <a:bodyPr>
            <a:noAutofit/>
          </a:bodyPr>
          <a:lstStyle>
            <a:lvl1pPr marL="0" indent="0" algn="l">
              <a:buNone/>
              <a:defRPr sz="3500" b="0" i="0">
                <a:solidFill>
                  <a:srgbClr val="870070"/>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688139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Master Title Slide Alt">
    <p:spTree>
      <p:nvGrpSpPr>
        <p:cNvPr id="1" name=""/>
        <p:cNvGrpSpPr/>
        <p:nvPr/>
      </p:nvGrpSpPr>
      <p:grpSpPr>
        <a:xfrm>
          <a:off x="0" y="0"/>
          <a:ext cx="0" cy="0"/>
          <a:chOff x="0" y="0"/>
          <a:chExt cx="0" cy="0"/>
        </a:xfrm>
      </p:grpSpPr>
      <p:sp>
        <p:nvSpPr>
          <p:cNvPr id="4" name="Rectangle 3"/>
          <p:cNvSpPr/>
          <p:nvPr/>
        </p:nvSpPr>
        <p:spPr bwMode="auto">
          <a:xfrm>
            <a:off x="0" y="4800600"/>
            <a:ext cx="9144000" cy="20574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4614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11"/>
          <p:cNvSpPr txBox="1">
            <a:spLocks noChangeArrowheads="1"/>
          </p:cNvSpPr>
          <p:nvPr/>
        </p:nvSpPr>
        <p:spPr bwMode="auto">
          <a:xfrm>
            <a:off x="762000" y="6324600"/>
            <a:ext cx="7543800" cy="282575"/>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400"/>
              </a:lnSpc>
              <a:defRPr/>
            </a:pPr>
            <a:r>
              <a:rPr lang="en-US" altLang="en-US" sz="1600" baseline="30000" dirty="0">
                <a:solidFill>
                  <a:schemeClr val="bg1"/>
                </a:solidFill>
                <a:latin typeface="Gotham-Book" pitchFamily="50" charset="0"/>
              </a:rPr>
              <a:t>Cathy Senderling-McDonald</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Social Workers Association</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January, 15, 2016</a:t>
            </a:r>
            <a:endParaRPr lang="en-US" altLang="en-US" sz="1600" dirty="0">
              <a:solidFill>
                <a:schemeClr val="bg1"/>
              </a:solidFill>
              <a:latin typeface="Gotham-Book" pitchFamily="50" charset="0"/>
            </a:endParaRPr>
          </a:p>
        </p:txBody>
      </p:sp>
      <p:sp>
        <p:nvSpPr>
          <p:cNvPr id="2" name="Title 1"/>
          <p:cNvSpPr>
            <a:spLocks noGrp="1"/>
          </p:cNvSpPr>
          <p:nvPr>
            <p:ph type="title"/>
          </p:nvPr>
        </p:nvSpPr>
        <p:spPr>
          <a:xfrm>
            <a:off x="762000" y="2590800"/>
            <a:ext cx="7543800" cy="1905000"/>
          </a:xfrm>
        </p:spPr>
        <p:txBody>
          <a:bodyPr anchor="b"/>
          <a:lstStyle>
            <a:lvl1pPr>
              <a:defRPr sz="4000" b="0" i="0">
                <a:solidFill>
                  <a:srgbClr val="28323C"/>
                </a:solidFill>
                <a:latin typeface="Gotham-Medium"/>
                <a:cs typeface="Gotham-Medium"/>
              </a:defRPr>
            </a:lvl1pPr>
          </a:lstStyle>
          <a:p>
            <a:r>
              <a:rPr lang="en-US"/>
              <a:t>Click to edit Master title style</a:t>
            </a:r>
            <a:endParaRPr lang="en-US" dirty="0"/>
          </a:p>
        </p:txBody>
      </p:sp>
      <p:sp>
        <p:nvSpPr>
          <p:cNvPr id="15" name="Subtitle 2"/>
          <p:cNvSpPr>
            <a:spLocks noGrp="1"/>
          </p:cNvSpPr>
          <p:nvPr>
            <p:ph type="subTitle" idx="1"/>
          </p:nvPr>
        </p:nvSpPr>
        <p:spPr>
          <a:xfrm>
            <a:off x="762000" y="5105400"/>
            <a:ext cx="7543800" cy="1104900"/>
          </a:xfrm>
        </p:spPr>
        <p:txBody>
          <a:bodyPr>
            <a:noAutofit/>
          </a:bodyPr>
          <a:lstStyle>
            <a:lvl1pPr marL="0" indent="0" algn="l">
              <a:buNone/>
              <a:defRPr sz="3500" b="0" i="0">
                <a:solidFill>
                  <a:schemeClr val="bg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E7A93910-916F-40E5-99F5-EA6E3581820D}" type="slidenum">
              <a:rPr lang="en-US" altLang="en-US"/>
              <a:pPr>
                <a:defRPr/>
              </a:pPr>
              <a:t>‹#›</a:t>
            </a:fld>
            <a:endParaRPr lang="en-US" altLang="en-US"/>
          </a:p>
        </p:txBody>
      </p:sp>
    </p:spTree>
    <p:extLst>
      <p:ext uri="{BB962C8B-B14F-4D97-AF65-F5344CB8AC3E}">
        <p14:creationId xmlns:p14="http://schemas.microsoft.com/office/powerpoint/2010/main" val="412665645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Berry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txBox="1">
            <a:spLocks/>
          </p:cNvSpPr>
          <p:nvPr/>
        </p:nvSpPr>
        <p:spPr bwMode="auto">
          <a:xfrm>
            <a:off x="457200" y="1219200"/>
            <a:ext cx="8229600" cy="304800"/>
          </a:xfrm>
          <a:prstGeom prst="rect">
            <a:avLst/>
          </a:prstGeom>
          <a:noFill/>
          <a:ln>
            <a:noFill/>
          </a:ln>
          <a:extLst>
            <a:ext uri="{909E8E84-426E-40dd-AFC4-6F175D3DCCD1}"/>
            <a:ext uri="{91240B29-F687-4f45-9708-019B960494DF}"/>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7" name="Rectangle 6"/>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20"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21"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2"/>
          <p:cNvSpPr>
            <a:spLocks noGrp="1"/>
          </p:cNvSpPr>
          <p:nvPr>
            <p:ph type="sldNum" sz="quarter" idx="12"/>
          </p:nvPr>
        </p:nvSpPr>
        <p:spPr/>
        <p:txBody>
          <a:bodyPr/>
          <a:lstStyle>
            <a:lvl1pPr>
              <a:defRPr/>
            </a:lvl1pPr>
          </a:lstStyle>
          <a:p>
            <a:pPr>
              <a:defRPr/>
            </a:pPr>
            <a:fld id="{7596E8DE-BAF9-439B-BDFE-A0A56EE65D90}" type="slidenum">
              <a:rPr lang="en-US" altLang="en-US"/>
              <a:pPr>
                <a:defRPr/>
              </a:pPr>
              <a:t>‹#›</a:t>
            </a:fld>
            <a:endParaRPr lang="en-US" altLang="en-US"/>
          </a:p>
        </p:txBody>
      </p:sp>
    </p:spTree>
    <p:extLst>
      <p:ext uri="{BB962C8B-B14F-4D97-AF65-F5344CB8AC3E}">
        <p14:creationId xmlns:p14="http://schemas.microsoft.com/office/powerpoint/2010/main" val="245096247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Berry">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A937A0DB-20B9-41D7-906B-F9DD86D0D6B8}" type="slidenum">
              <a:rPr lang="en-US" altLang="en-US"/>
              <a:pPr>
                <a:defRPr/>
              </a:pPr>
              <a:t>‹#›</a:t>
            </a:fld>
            <a:endParaRPr lang="en-US" altLang="en-US"/>
          </a:p>
        </p:txBody>
      </p:sp>
    </p:spTree>
    <p:extLst>
      <p:ext uri="{BB962C8B-B14F-4D97-AF65-F5344CB8AC3E}">
        <p14:creationId xmlns:p14="http://schemas.microsoft.com/office/powerpoint/2010/main" val="49038363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Green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ADB7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D7DADB"/>
              </a:solidFill>
            </a:endParaRPr>
          </a:p>
        </p:txBody>
      </p:sp>
      <p:sp>
        <p:nvSpPr>
          <p:cNvPr id="2" name="Title 1"/>
          <p:cNvSpPr>
            <a:spLocks noGrp="1"/>
          </p:cNvSpPr>
          <p:nvPr>
            <p:ph type="title"/>
          </p:nvPr>
        </p:nvSpPr>
        <p:spPr/>
        <p:txBody>
          <a:bodyPr/>
          <a:lstStyle>
            <a:lvl1pPr algn="l">
              <a:defRPr b="0" i="0">
                <a:solidFill>
                  <a:schemeClr val="bg1"/>
                </a:solidFill>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10"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B8DE128F-1295-4A72-80FD-3C66F546C228}" type="slidenum">
              <a:rPr lang="en-US" altLang="en-US"/>
              <a:pPr>
                <a:defRPr/>
              </a:pPr>
              <a:t>‹#›</a:t>
            </a:fld>
            <a:endParaRPr lang="en-US" altLang="en-US"/>
          </a:p>
        </p:txBody>
      </p:sp>
    </p:spTree>
    <p:extLst>
      <p:ext uri="{BB962C8B-B14F-4D97-AF65-F5344CB8AC3E}">
        <p14:creationId xmlns:p14="http://schemas.microsoft.com/office/powerpoint/2010/main" val="110133787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Green">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ADB7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7406A"/>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9852977D-AA0D-4719-BBB2-8239FCCA72D8}" type="slidenum">
              <a:rPr lang="en-US" altLang="en-US"/>
              <a:pPr>
                <a:defRPr/>
              </a:pPr>
              <a:t>‹#›</a:t>
            </a:fld>
            <a:endParaRPr lang="en-US" altLang="en-US"/>
          </a:p>
        </p:txBody>
      </p:sp>
    </p:spTree>
    <p:extLst>
      <p:ext uri="{BB962C8B-B14F-4D97-AF65-F5344CB8AC3E}">
        <p14:creationId xmlns:p14="http://schemas.microsoft.com/office/powerpoint/2010/main" val="20595274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Blue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00537D"/>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2"/>
          </p:nvPr>
        </p:nvSpPr>
        <p:spPr/>
        <p:txBody>
          <a:bodyPr/>
          <a:lstStyle>
            <a:lvl1pPr>
              <a:defRPr/>
            </a:lvl1pPr>
          </a:lstStyle>
          <a:p>
            <a:pPr>
              <a:defRPr/>
            </a:pPr>
            <a:fld id="{2BD14999-8F6D-4EB3-B9CA-7B36FFB6E65E}" type="slidenum">
              <a:rPr lang="en-US" altLang="en-US"/>
              <a:pPr>
                <a:defRPr/>
              </a:pPr>
              <a:t>‹#›</a:t>
            </a:fld>
            <a:endParaRPr lang="en-US" altLang="en-US"/>
          </a:p>
        </p:txBody>
      </p:sp>
    </p:spTree>
    <p:extLst>
      <p:ext uri="{BB962C8B-B14F-4D97-AF65-F5344CB8AC3E}">
        <p14:creationId xmlns:p14="http://schemas.microsoft.com/office/powerpoint/2010/main" val="98064621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Blue">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00537D"/>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F7EC4736-D14C-4165-A406-85484035FE25}" type="slidenum">
              <a:rPr lang="en-US" altLang="en-US"/>
              <a:pPr>
                <a:defRPr/>
              </a:pPr>
              <a:t>‹#›</a:t>
            </a:fld>
            <a:endParaRPr lang="en-US" altLang="en-US"/>
          </a:p>
        </p:txBody>
      </p:sp>
    </p:spTree>
    <p:extLst>
      <p:ext uri="{BB962C8B-B14F-4D97-AF65-F5344CB8AC3E}">
        <p14:creationId xmlns:p14="http://schemas.microsoft.com/office/powerpoint/2010/main" val="27482844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62000" y="1981200"/>
            <a:ext cx="7543800" cy="1905000"/>
          </a:xfrm>
        </p:spPr>
        <p:txBody>
          <a:bodyPr anchor="b"/>
          <a:lstStyle>
            <a:lvl1pPr>
              <a:defRPr sz="4000" b="0" i="0">
                <a:solidFill>
                  <a:srgbClr val="28323C"/>
                </a:solidFill>
                <a:latin typeface="Gotham-Medium"/>
                <a:cs typeface="Gotham-Medium"/>
              </a:defRPr>
            </a:lvl1pPr>
          </a:lstStyle>
          <a:p>
            <a:r>
              <a:rPr lang="en-US"/>
              <a:t>Click to edit Master title style</a:t>
            </a:r>
            <a:endParaRPr lang="en-US" dirty="0"/>
          </a:p>
        </p:txBody>
      </p:sp>
      <p:sp>
        <p:nvSpPr>
          <p:cNvPr id="9" name="Subtitle 2"/>
          <p:cNvSpPr>
            <a:spLocks noGrp="1"/>
          </p:cNvSpPr>
          <p:nvPr>
            <p:ph type="subTitle" idx="1"/>
          </p:nvPr>
        </p:nvSpPr>
        <p:spPr>
          <a:xfrm>
            <a:off x="762000" y="4038600"/>
            <a:ext cx="7543800" cy="1447800"/>
          </a:xfrm>
        </p:spPr>
        <p:txBody>
          <a:bodyPr>
            <a:noAutofit/>
          </a:bodyPr>
          <a:lstStyle>
            <a:lvl1pPr marL="0" indent="0" algn="l">
              <a:buNone/>
              <a:defRPr sz="3500" b="0" i="0">
                <a:solidFill>
                  <a:srgbClr val="8C0085"/>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586563A-731E-4274-B4A6-8854CF445593}" type="slidenum">
              <a:rPr lang="en-US" altLang="en-US"/>
              <a:pPr>
                <a:defRPr/>
              </a:pPr>
              <a:t>‹#›</a:t>
            </a:fld>
            <a:endParaRPr lang="en-US" altLang="en-US"/>
          </a:p>
        </p:txBody>
      </p:sp>
    </p:spTree>
    <p:extLst>
      <p:ext uri="{BB962C8B-B14F-4D97-AF65-F5344CB8AC3E}">
        <p14:creationId xmlns:p14="http://schemas.microsoft.com/office/powerpoint/2010/main" val="210798723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END">
    <p:spTree>
      <p:nvGrpSpPr>
        <p:cNvPr id="1" name=""/>
        <p:cNvGrpSpPr/>
        <p:nvPr/>
      </p:nvGrpSpPr>
      <p:grpSpPr>
        <a:xfrm>
          <a:off x="0" y="0"/>
          <a:ext cx="0" cy="0"/>
          <a:chOff x="0" y="0"/>
          <a:chExt cx="0" cy="0"/>
        </a:xfrm>
      </p:grpSpPr>
      <p:sp>
        <p:nvSpPr>
          <p:cNvPr id="2" name="Slide Number Placeholder 4"/>
          <p:cNvSpPr txBox="1">
            <a:spLocks/>
          </p:cNvSpPr>
          <p:nvPr/>
        </p:nvSpPr>
        <p:spPr bwMode="auto">
          <a:xfrm>
            <a:off x="6553200" y="6356350"/>
            <a:ext cx="2133600" cy="365125"/>
          </a:xfrm>
          <a:prstGeom prst="rect">
            <a:avLst/>
          </a:prstGeom>
          <a:noFill/>
          <a:extLst>
            <a:ext uri="{909E8E84-426E-40dd-AFC4-6F175D3DCCD1}"/>
            <a:ext uri="{91240B29-F687-4f45-9708-019B960494DF}"/>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a:defRPr/>
            </a:pPr>
            <a:fld id="{53E8E496-A46F-45D1-925D-BC4467073837}" type="slidenum">
              <a:rPr lang="en-US" altLang="en-US" sz="1200">
                <a:latin typeface="Gotham Book" pitchFamily="50" charset="0"/>
              </a:rPr>
              <a:pPr algn="r">
                <a:defRPr/>
              </a:pPr>
              <a:t>‹#›</a:t>
            </a:fld>
            <a:endParaRPr lang="en-US" altLang="en-US" sz="1200">
              <a:latin typeface="Gotham Book" pitchFamily="50" charset="0"/>
            </a:endParaRPr>
          </a:p>
        </p:txBody>
      </p:sp>
      <p:pic>
        <p:nvPicPr>
          <p:cNvPr id="3" name="Picture 17" descr="CWDA_PRIMARY_WITHTAG_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8863" y="1752600"/>
            <a:ext cx="69246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410200"/>
            <a:ext cx="9144000" cy="14478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685800" y="4648200"/>
            <a:ext cx="7848600" cy="14478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3"/>
          <p:cNvSpPr txBox="1">
            <a:spLocks/>
          </p:cNvSpPr>
          <p:nvPr/>
        </p:nvSpPr>
        <p:spPr bwMode="auto">
          <a:xfrm>
            <a:off x="685800" y="4648200"/>
            <a:ext cx="7696200" cy="1295400"/>
          </a:xfrm>
          <a:prstGeom prst="rect">
            <a:avLst/>
          </a:prstGeom>
          <a:solidFill>
            <a:srgbClr val="8C0085"/>
          </a:solidFill>
          <a:ln>
            <a:noFill/>
          </a:ln>
          <a:extLst>
            <a:ext uri="{909E8E84-426E-40dd-AFC4-6F175D3DCCD1}"/>
            <a:ext uri="{91240B29-F687-4f45-9708-019B960494DF}"/>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eaLnBrk="1" hangingPunct="1">
              <a:lnSpc>
                <a:spcPts val="3000"/>
              </a:lnSpc>
              <a:defRPr/>
            </a:pPr>
            <a:r>
              <a:rPr lang="en-US" sz="1400" spc="100" dirty="0">
                <a:solidFill>
                  <a:schemeClr val="bg1"/>
                </a:solidFill>
                <a:latin typeface="Gotham-Book"/>
                <a:cs typeface="Gotham-Book"/>
              </a:rPr>
              <a:t>925 L STREET, SUITE 350 SACRAMENTO, CA 95814</a:t>
            </a:r>
          </a:p>
        </p:txBody>
      </p:sp>
      <p:sp>
        <p:nvSpPr>
          <p:cNvPr id="7" name="Rectangle 6"/>
          <p:cNvSpPr/>
          <p:nvPr/>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Slide Number Placeholder 2"/>
          <p:cNvSpPr>
            <a:spLocks noGrp="1"/>
          </p:cNvSpPr>
          <p:nvPr>
            <p:ph type="sldNum" sz="quarter" idx="10"/>
          </p:nvPr>
        </p:nvSpPr>
        <p:spPr/>
        <p:txBody>
          <a:bodyPr/>
          <a:lstStyle>
            <a:lvl1pPr>
              <a:defRPr/>
            </a:lvl1pPr>
          </a:lstStyle>
          <a:p>
            <a:pPr>
              <a:defRPr/>
            </a:pPr>
            <a:fld id="{24886C69-A515-40BF-87F9-7F5C4E6BE82E}" type="slidenum">
              <a:rPr lang="en-US" altLang="en-US"/>
              <a:pPr>
                <a:defRPr/>
              </a:pPr>
              <a:t>‹#›</a:t>
            </a:fld>
            <a:endParaRPr lang="en-US" altLang="en-US"/>
          </a:p>
        </p:txBody>
      </p:sp>
    </p:spTree>
    <p:extLst>
      <p:ext uri="{BB962C8B-B14F-4D97-AF65-F5344CB8AC3E}">
        <p14:creationId xmlns:p14="http://schemas.microsoft.com/office/powerpoint/2010/main" val="3389287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Berry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8B01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txBox="1">
            <a:spLocks/>
          </p:cNvSpPr>
          <p:nvPr/>
        </p:nvSpPr>
        <p:spPr bwMode="auto">
          <a:xfrm>
            <a:off x="457200" y="1219200"/>
            <a:ext cx="8229600" cy="304800"/>
          </a:xfrm>
          <a:prstGeom prst="rect">
            <a:avLst/>
          </a:prstGeom>
          <a:noFill/>
          <a:ln>
            <a:noFill/>
          </a:ln>
          <a:extLst>
            <a:ext uri="{909E8E84-426E-40dd-AFC4-6F175D3DCCD1}"/>
            <a:ext uri="{91240B29-F687-4f45-9708-019B960494DF}"/>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7" name="Rectangle 6"/>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11430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Title 1"/>
          <p:cNvSpPr txBox="1">
            <a:spLocks/>
          </p:cNvSpPr>
          <p:nvPr/>
        </p:nvSpPr>
        <p:spPr bwMode="auto">
          <a:xfrm>
            <a:off x="457200" y="1219200"/>
            <a:ext cx="8229600" cy="304800"/>
          </a:xfrm>
          <a:prstGeom prst="rect">
            <a:avLst/>
          </a:prstGeom>
          <a:noFill/>
          <a:ln>
            <a:noFill/>
          </a:ln>
          <a:extLst>
            <a:ext uri="{909E8E84-426E-40dd-AFC4-6F175D3DCCD1}"/>
            <a:ext uri="{91240B29-F687-4f45-9708-019B960494DF}"/>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10" name="Rectangle 9"/>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itle 1"/>
          <p:cNvSpPr txBox="1">
            <a:spLocks/>
          </p:cNvSpPr>
          <p:nvPr userDrawn="1"/>
        </p:nvSpPr>
        <p:spPr bwMode="auto">
          <a:xfrm>
            <a:off x="457200" y="1219200"/>
            <a:ext cx="8229600" cy="304800"/>
          </a:xfrm>
          <a:prstGeom prst="rect">
            <a:avLst/>
          </a:prstGeom>
          <a:noFill/>
          <a:ln>
            <a:noFill/>
          </a:ln>
          <a:extLst>
            <a:ext uri="{909E8E84-426E-40dd-AFC4-6F175D3DCCD1}"/>
            <a:ext uri="{91240B29-F687-4f45-9708-019B960494DF}"/>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13" name="Rectangle 12"/>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20"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21"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Slide Number Placeholder 2"/>
          <p:cNvSpPr>
            <a:spLocks noGrp="1"/>
          </p:cNvSpPr>
          <p:nvPr>
            <p:ph type="sldNum" sz="quarter" idx="12"/>
          </p:nvPr>
        </p:nvSpPr>
        <p:spPr/>
        <p:txBody>
          <a:bodyPr/>
          <a:lstStyle>
            <a:lvl1pPr>
              <a:defRPr/>
            </a:lvl1pPr>
          </a:lstStyle>
          <a:p>
            <a:pPr>
              <a:defRPr/>
            </a:pPr>
            <a:fld id="{8FFF920A-9F3A-4DDD-BDFF-CC93C1086937}" type="slidenum">
              <a:rPr lang="en-US" altLang="en-US"/>
              <a:pPr>
                <a:defRPr/>
              </a:pPr>
              <a:t>‹#›</a:t>
            </a:fld>
            <a:endParaRPr lang="en-US" altLang="en-US"/>
          </a:p>
        </p:txBody>
      </p:sp>
    </p:spTree>
    <p:extLst>
      <p:ext uri="{BB962C8B-B14F-4D97-AF65-F5344CB8AC3E}">
        <p14:creationId xmlns:p14="http://schemas.microsoft.com/office/powerpoint/2010/main" val="19347994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0" y="0"/>
            <a:ext cx="9144000" cy="6858000"/>
            <a:chOff x="0" y="0"/>
            <a:chExt cx="9144000" cy="6858000"/>
          </a:xfrm>
        </p:grpSpPr>
        <p:sp>
          <p:nvSpPr>
            <p:cNvPr id="5" name="Rectangle 4"/>
            <p:cNvSpPr>
              <a:spLocks noChangeArrowheads="1"/>
            </p:cNvSpPr>
            <p:nvPr userDrawn="1"/>
          </p:nvSpPr>
          <p:spPr bwMode="auto">
            <a:xfrm>
              <a:off x="0" y="0"/>
              <a:ext cx="9144000" cy="6858000"/>
            </a:xfrm>
            <a:prstGeom prst="rect">
              <a:avLst/>
            </a:prstGeom>
            <a:solidFill>
              <a:schemeClr val="tx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6" name="Rectangle 5"/>
            <p:cNvSpPr/>
            <p:nvPr userDrawn="1"/>
          </p:nvSpPr>
          <p:spPr>
            <a:xfrm>
              <a:off x="457200" y="12700"/>
              <a:ext cx="4572000" cy="68453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pic>
        <p:nvPicPr>
          <p:cNvPr id="7" name="Picture 12" descr="twenty20comp_29b21d45-5d86-44b2-9b21-6e797941b6cc.jpg"/>
          <p:cNvPicPr>
            <a:picLocks noChangeAspect="1"/>
          </p:cNvPicPr>
          <p:nvPr userDrawn="1"/>
        </p:nvPicPr>
        <p:blipFill>
          <a:blip r:embed="rId2">
            <a:extLst>
              <a:ext uri="{28A0092B-C50C-407E-A947-70E740481C1C}">
                <a14:useLocalDpi xmlns:a14="http://schemas.microsoft.com/office/drawing/2010/main" val="0"/>
              </a:ext>
            </a:extLst>
          </a:blip>
          <a:srcRect l="426" t="21455" r="38403" b="75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457200" y="0"/>
            <a:ext cx="51816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17" descr="CWDA_PRIMARY_WITHTAG_COLOR.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8200" y="838200"/>
            <a:ext cx="3886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457200" y="5867400"/>
            <a:ext cx="5181600" cy="990600"/>
          </a:xfrm>
          <a:prstGeom prst="rect">
            <a:avLst/>
          </a:prstGeom>
          <a:solidFill>
            <a:schemeClr val="tx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userDrawn="1"/>
        </p:nvSpPr>
        <p:spPr bwMode="auto">
          <a:xfrm>
            <a:off x="762000" y="6008688"/>
            <a:ext cx="44196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800"/>
              </a:lnSpc>
              <a:defRPr/>
            </a:pPr>
            <a:r>
              <a:rPr lang="en-US" altLang="en-US" sz="1600" baseline="30000" dirty="0">
                <a:solidFill>
                  <a:schemeClr val="bg1"/>
                </a:solidFill>
                <a:latin typeface="Gotham-Book" pitchFamily="50" charset="0"/>
              </a:rPr>
              <a:t>Cathy Senderling-McDonald</a:t>
            </a:r>
          </a:p>
          <a:p>
            <a:pPr>
              <a:lnSpc>
                <a:spcPts val="1800"/>
              </a:lnSpc>
              <a:defRPr/>
            </a:pPr>
            <a:r>
              <a:rPr lang="en-US" altLang="en-US" sz="1600" baseline="30000" dirty="0">
                <a:solidFill>
                  <a:schemeClr val="bg1"/>
                </a:solidFill>
                <a:latin typeface="Gotham-Book" pitchFamily="50" charset="0"/>
              </a:rPr>
              <a:t>Social Workers Association</a:t>
            </a:r>
            <a:br>
              <a:rPr lang="en-US" altLang="en-US" sz="1600" baseline="30000" dirty="0">
                <a:solidFill>
                  <a:schemeClr val="bg1"/>
                </a:solidFill>
                <a:latin typeface="Gotham-Book" pitchFamily="50" charset="0"/>
              </a:rPr>
            </a:br>
            <a:r>
              <a:rPr lang="en-US" altLang="en-US" sz="1600" baseline="30000" dirty="0">
                <a:solidFill>
                  <a:schemeClr val="bg1"/>
                </a:solidFill>
                <a:latin typeface="Gotham-Book" pitchFamily="50" charset="0"/>
              </a:rPr>
              <a:t>January, 15, 2016</a:t>
            </a:r>
            <a:endParaRPr lang="en-US" altLang="en-US" sz="1600" dirty="0">
              <a:solidFill>
                <a:schemeClr val="bg1"/>
              </a:solidFill>
              <a:latin typeface="Gotham-Book" pitchFamily="50" charset="0"/>
            </a:endParaRPr>
          </a:p>
        </p:txBody>
      </p:sp>
      <p:sp>
        <p:nvSpPr>
          <p:cNvPr id="2" name="Title 1"/>
          <p:cNvSpPr>
            <a:spLocks noGrp="1"/>
          </p:cNvSpPr>
          <p:nvPr>
            <p:ph type="ctrTitle"/>
          </p:nvPr>
        </p:nvSpPr>
        <p:spPr>
          <a:xfrm>
            <a:off x="762000" y="2362200"/>
            <a:ext cx="4419600" cy="1295400"/>
          </a:xfrm>
        </p:spPr>
        <p:txBody>
          <a:bodyPr anchor="b"/>
          <a:lstStyle>
            <a:lvl1pPr algn="l">
              <a:defRPr sz="3500" b="0" i="0">
                <a:solidFill>
                  <a:schemeClr val="tx2"/>
                </a:solidFill>
                <a:latin typeface="Gotham-Medium"/>
                <a:cs typeface="Gotham-Medium"/>
              </a:defRPr>
            </a:lvl1pPr>
          </a:lstStyle>
          <a:p>
            <a:r>
              <a:rPr lang="en-US"/>
              <a:t>Click to edit Master title style</a:t>
            </a:r>
            <a:endParaRPr lang="en-US" dirty="0"/>
          </a:p>
        </p:txBody>
      </p:sp>
      <p:sp>
        <p:nvSpPr>
          <p:cNvPr id="3" name="Subtitle 2"/>
          <p:cNvSpPr>
            <a:spLocks noGrp="1"/>
          </p:cNvSpPr>
          <p:nvPr>
            <p:ph type="subTitle" idx="1"/>
          </p:nvPr>
        </p:nvSpPr>
        <p:spPr>
          <a:xfrm>
            <a:off x="762000" y="3886200"/>
            <a:ext cx="4419600" cy="1828800"/>
          </a:xfrm>
        </p:spPr>
        <p:txBody>
          <a:bodyPr>
            <a:noAutofit/>
          </a:bodyPr>
          <a:lstStyle>
            <a:lvl1pPr marL="0" indent="0" algn="l">
              <a:buNone/>
              <a:defRPr sz="3500" b="0" i="0">
                <a:solidFill>
                  <a:schemeClr val="accent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7323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Master Title Slide Alt">
    <p:spTree>
      <p:nvGrpSpPr>
        <p:cNvPr id="1" name=""/>
        <p:cNvGrpSpPr/>
        <p:nvPr/>
      </p:nvGrpSpPr>
      <p:grpSpPr>
        <a:xfrm>
          <a:off x="0" y="0"/>
          <a:ext cx="0" cy="0"/>
          <a:chOff x="0" y="0"/>
          <a:chExt cx="0" cy="0"/>
        </a:xfrm>
      </p:grpSpPr>
      <p:sp>
        <p:nvSpPr>
          <p:cNvPr id="4" name="Rectangle 3"/>
          <p:cNvSpPr/>
          <p:nvPr userDrawn="1"/>
        </p:nvSpPr>
        <p:spPr bwMode="auto">
          <a:xfrm>
            <a:off x="0" y="4800600"/>
            <a:ext cx="9144000" cy="2057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5" name="Picture 17" descr="CWDA_PRIMARY_WITHTAG_COLO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762000"/>
            <a:ext cx="46148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bwMode="auto">
          <a:xfrm>
            <a:off x="0" y="0"/>
            <a:ext cx="9144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a:spLocks noChangeArrowheads="1"/>
          </p:cNvSpPr>
          <p:nvPr userDrawn="1"/>
        </p:nvSpPr>
        <p:spPr bwMode="auto">
          <a:xfrm>
            <a:off x="762000" y="6324600"/>
            <a:ext cx="7543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400"/>
              </a:lnSpc>
              <a:defRPr/>
            </a:pPr>
            <a:r>
              <a:rPr lang="en-US" altLang="en-US" sz="1600" baseline="30000" dirty="0">
                <a:solidFill>
                  <a:schemeClr val="bg1"/>
                </a:solidFill>
                <a:latin typeface="Gotham-Book" pitchFamily="50" charset="0"/>
              </a:rPr>
              <a:t>Cathy Senderling-McDonald</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Social Workers Association</a:t>
            </a:r>
            <a:r>
              <a:rPr lang="en-US" altLang="en-US" sz="1600" dirty="0">
                <a:solidFill>
                  <a:schemeClr val="bg1"/>
                </a:solidFill>
                <a:latin typeface="Gotham-Book" pitchFamily="50" charset="0"/>
              </a:rPr>
              <a:t>  |  </a:t>
            </a:r>
            <a:r>
              <a:rPr lang="en-US" altLang="en-US" sz="1600" baseline="30000" dirty="0">
                <a:solidFill>
                  <a:schemeClr val="bg1"/>
                </a:solidFill>
                <a:latin typeface="Gotham-Book" pitchFamily="50" charset="0"/>
              </a:rPr>
              <a:t>January, 15, 2016</a:t>
            </a:r>
            <a:endParaRPr lang="en-US" altLang="en-US" sz="1600" dirty="0">
              <a:solidFill>
                <a:schemeClr val="bg1"/>
              </a:solidFill>
              <a:latin typeface="Gotham-Book" pitchFamily="50" charset="0"/>
            </a:endParaRPr>
          </a:p>
        </p:txBody>
      </p:sp>
      <p:sp>
        <p:nvSpPr>
          <p:cNvPr id="2" name="Title 1"/>
          <p:cNvSpPr>
            <a:spLocks noGrp="1"/>
          </p:cNvSpPr>
          <p:nvPr>
            <p:ph type="title"/>
          </p:nvPr>
        </p:nvSpPr>
        <p:spPr>
          <a:xfrm>
            <a:off x="762000" y="2590800"/>
            <a:ext cx="7543800" cy="1905000"/>
          </a:xfrm>
        </p:spPr>
        <p:txBody>
          <a:bodyPr anchor="b"/>
          <a:lstStyle>
            <a:lvl1pPr>
              <a:defRPr sz="4000" b="0" i="0">
                <a:solidFill>
                  <a:schemeClr val="tx2"/>
                </a:solidFill>
                <a:latin typeface="Gotham-Medium"/>
                <a:cs typeface="Gotham-Medium"/>
              </a:defRPr>
            </a:lvl1pPr>
          </a:lstStyle>
          <a:p>
            <a:r>
              <a:rPr lang="en-US"/>
              <a:t>Click to edit Master title style</a:t>
            </a:r>
            <a:endParaRPr lang="en-US" dirty="0"/>
          </a:p>
        </p:txBody>
      </p:sp>
      <p:sp>
        <p:nvSpPr>
          <p:cNvPr id="15" name="Subtitle 2"/>
          <p:cNvSpPr>
            <a:spLocks noGrp="1"/>
          </p:cNvSpPr>
          <p:nvPr>
            <p:ph type="subTitle" idx="1"/>
          </p:nvPr>
        </p:nvSpPr>
        <p:spPr>
          <a:xfrm>
            <a:off x="762000" y="5105400"/>
            <a:ext cx="7543800" cy="1104900"/>
          </a:xfrm>
        </p:spPr>
        <p:txBody>
          <a:bodyPr>
            <a:noAutofit/>
          </a:bodyPr>
          <a:lstStyle>
            <a:lvl1pPr marL="0" indent="0" algn="l">
              <a:buNone/>
              <a:defRPr sz="3500" b="0" i="0">
                <a:solidFill>
                  <a:schemeClr val="bg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2"/>
          <p:cNvSpPr>
            <a:spLocks noGrp="1"/>
          </p:cNvSpPr>
          <p:nvPr>
            <p:ph type="sldNum" sz="quarter" idx="10"/>
          </p:nvPr>
        </p:nvSpPr>
        <p:spPr/>
        <p:txBody>
          <a:bodyPr/>
          <a:lstStyle>
            <a:lvl1pPr>
              <a:defRPr/>
            </a:lvl1pPr>
          </a:lstStyle>
          <a:p>
            <a:pPr>
              <a:defRPr/>
            </a:pPr>
            <a:fld id="{79D00647-DD58-450B-BA72-F3B4CBC94C26}" type="slidenum">
              <a:rPr lang="en-US" altLang="en-US"/>
              <a:pPr>
                <a:defRPr/>
              </a:pPr>
              <a:t>‹#›</a:t>
            </a:fld>
            <a:endParaRPr lang="en-US" altLang="en-US"/>
          </a:p>
        </p:txBody>
      </p:sp>
    </p:spTree>
    <p:extLst>
      <p:ext uri="{BB962C8B-B14F-4D97-AF65-F5344CB8AC3E}">
        <p14:creationId xmlns:p14="http://schemas.microsoft.com/office/powerpoint/2010/main" val="4227073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Berry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itle 1"/>
          <p:cNvSpPr txBox="1">
            <a:spLocks/>
          </p:cNvSpPr>
          <p:nvPr userDrawn="1"/>
        </p:nvSpPr>
        <p:spPr bwMode="auto">
          <a:xfrm>
            <a:off x="457200" y="1219200"/>
            <a:ext cx="8229600" cy="304800"/>
          </a:xfrm>
          <a:prstGeom prst="rect">
            <a:avLst/>
          </a:prstGeom>
          <a:noFill/>
          <a:ln>
            <a:noFill/>
          </a:ln>
          <a:extLst>
            <a:ext uri="{909E8E84-426E-40dd-AFC4-6F175D3DCCD1}"/>
            <a:ext uri="{91240B29-F687-4f45-9708-019B960494DF}"/>
            <a:ext uri="{FAA26D3D-D897-4be2-8F04-BA451C77F1D7}"/>
          </a:extLst>
        </p:spPr>
        <p:txBody>
          <a:bodyPr anchor="ctr"/>
          <a:lstStyle>
            <a:lvl1pPr algn="l" defTabSz="457200" rtl="0" eaLnBrk="0" fontAlgn="base" hangingPunct="0">
              <a:spcBef>
                <a:spcPct val="0"/>
              </a:spcBef>
              <a:spcAft>
                <a:spcPct val="0"/>
              </a:spcAft>
              <a:defRPr sz="2800" b="0" i="0" kern="1200">
                <a:solidFill>
                  <a:schemeClr val="bg1"/>
                </a:solidFill>
                <a:latin typeface="Gotham-Book"/>
                <a:ea typeface="ＭＳ Ｐゴシック" charset="0"/>
                <a:cs typeface="Gotham-Book"/>
              </a:defRPr>
            </a:lvl1pPr>
            <a:lvl2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2pPr>
            <a:lvl3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3pPr>
            <a:lvl4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4pPr>
            <a:lvl5pPr algn="l" defTabSz="457200" rtl="0" eaLnBrk="0" fontAlgn="base" hangingPunct="0">
              <a:spcBef>
                <a:spcPct val="0"/>
              </a:spcBef>
              <a:spcAft>
                <a:spcPct val="0"/>
              </a:spcAft>
              <a:defRPr sz="3600">
                <a:solidFill>
                  <a:schemeClr val="tx2"/>
                </a:solidFill>
                <a:latin typeface="Gotham-Light" charset="0"/>
                <a:ea typeface="ＭＳ Ｐゴシック" charset="0"/>
                <a:cs typeface="ＭＳ Ｐゴシック" charset="0"/>
              </a:defRPr>
            </a:lvl5pPr>
            <a:lvl6pPr marL="4572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fontAlgn="base">
              <a:spcBef>
                <a:spcPct val="0"/>
              </a:spcBef>
              <a:spcAft>
                <a:spcPct val="0"/>
              </a:spcAft>
              <a:defRPr sz="3500" b="1">
                <a:solidFill>
                  <a:schemeClr val="accent1"/>
                </a:solidFill>
                <a:latin typeface="Gotham HTF Book" charset="0"/>
                <a:ea typeface="ＭＳ Ｐゴシック" charset="0"/>
                <a:cs typeface="ＭＳ Ｐゴシック" charset="0"/>
              </a:defRPr>
            </a:lvl9pPr>
          </a:lstStyle>
          <a:p>
            <a:pPr>
              <a:defRPr/>
            </a:pPr>
            <a:endParaRPr lang="en-US" sz="1400" cap="all" dirty="0">
              <a:solidFill>
                <a:schemeClr val="accent6"/>
              </a:solidFill>
            </a:endParaRPr>
          </a:p>
        </p:txBody>
      </p:sp>
      <p:sp>
        <p:nvSpPr>
          <p:cNvPr id="7" name="Rectangle 6"/>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20"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Medium"/>
                <a:cs typeface="Gotham-Medium"/>
              </a:defRPr>
            </a:lvl1pPr>
          </a:lstStyle>
          <a:p>
            <a:pPr lvl="0"/>
            <a:r>
              <a:rPr lang="en-US"/>
              <a:t>Edit Master text styles</a:t>
            </a:r>
          </a:p>
        </p:txBody>
      </p:sp>
      <p:sp>
        <p:nvSpPr>
          <p:cNvPr id="21"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2"/>
          <p:cNvSpPr>
            <a:spLocks noGrp="1"/>
          </p:cNvSpPr>
          <p:nvPr>
            <p:ph type="sldNum" sz="quarter" idx="12"/>
          </p:nvPr>
        </p:nvSpPr>
        <p:spPr/>
        <p:txBody>
          <a:bodyPr/>
          <a:lstStyle>
            <a:lvl1pPr>
              <a:defRPr/>
            </a:lvl1pPr>
          </a:lstStyle>
          <a:p>
            <a:pPr>
              <a:defRPr/>
            </a:pPr>
            <a:fld id="{B5F42ED5-B66B-44A1-A6E7-E166802976B6}" type="slidenum">
              <a:rPr lang="en-US" altLang="en-US"/>
              <a:pPr>
                <a:defRPr/>
              </a:pPr>
              <a:t>‹#›</a:t>
            </a:fld>
            <a:endParaRPr lang="en-US" altLang="en-US"/>
          </a:p>
        </p:txBody>
      </p:sp>
    </p:spTree>
    <p:extLst>
      <p:ext uri="{BB962C8B-B14F-4D97-AF65-F5344CB8AC3E}">
        <p14:creationId xmlns:p14="http://schemas.microsoft.com/office/powerpoint/2010/main" val="2520074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Berry">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14F96C28-FEE7-4292-B8A1-863476BD91CB}" type="slidenum">
              <a:rPr lang="en-US" altLang="en-US"/>
              <a:pPr>
                <a:defRPr/>
              </a:pPr>
              <a:t>‹#›</a:t>
            </a:fld>
            <a:endParaRPr lang="en-US" altLang="en-US"/>
          </a:p>
        </p:txBody>
      </p:sp>
    </p:spTree>
    <p:extLst>
      <p:ext uri="{BB962C8B-B14F-4D97-AF65-F5344CB8AC3E}">
        <p14:creationId xmlns:p14="http://schemas.microsoft.com/office/powerpoint/2010/main" val="24788268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Green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lgn="l">
              <a:defRPr b="0" i="0">
                <a:solidFill>
                  <a:schemeClr val="bg1"/>
                </a:solidFill>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Book"/>
                <a:cs typeface="Gotham-Book"/>
              </a:defRPr>
            </a:lvl1pPr>
          </a:lstStyle>
          <a:p>
            <a:pPr lvl="0"/>
            <a:r>
              <a:rPr lang="en-US"/>
              <a:t>Edit Master text styles</a:t>
            </a:r>
          </a:p>
        </p:txBody>
      </p:sp>
      <p:sp>
        <p:nvSpPr>
          <p:cNvPr id="10"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5"/>
          <p:cNvSpPr>
            <a:spLocks noGrp="1"/>
          </p:cNvSpPr>
          <p:nvPr>
            <p:ph type="sldNum" sz="quarter" idx="12"/>
          </p:nvPr>
        </p:nvSpPr>
        <p:spPr/>
        <p:txBody>
          <a:bodyPr/>
          <a:lstStyle>
            <a:lvl1pPr>
              <a:defRPr/>
            </a:lvl1pPr>
          </a:lstStyle>
          <a:p>
            <a:pPr>
              <a:defRPr/>
            </a:pPr>
            <a:fld id="{C3F84A80-2C1A-471D-86DF-8EE52C1439F0}" type="slidenum">
              <a:rPr lang="en-US" altLang="en-US"/>
              <a:pPr>
                <a:defRPr/>
              </a:pPr>
              <a:t>‹#›</a:t>
            </a:fld>
            <a:endParaRPr lang="en-US" altLang="en-US"/>
          </a:p>
        </p:txBody>
      </p:sp>
    </p:spTree>
    <p:extLst>
      <p:ext uri="{BB962C8B-B14F-4D97-AF65-F5344CB8AC3E}">
        <p14:creationId xmlns:p14="http://schemas.microsoft.com/office/powerpoint/2010/main" val="1940137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Green">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14628089-7704-48E1-9CD5-8A77C110616A}" type="slidenum">
              <a:rPr lang="en-US" altLang="en-US"/>
              <a:pPr>
                <a:defRPr/>
              </a:pPr>
              <a:t>‹#›</a:t>
            </a:fld>
            <a:endParaRPr lang="en-US" altLang="en-US"/>
          </a:p>
        </p:txBody>
      </p:sp>
    </p:spTree>
    <p:extLst>
      <p:ext uri="{BB962C8B-B14F-4D97-AF65-F5344CB8AC3E}">
        <p14:creationId xmlns:p14="http://schemas.microsoft.com/office/powerpoint/2010/main" val="385601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Blue with Subhead">
    <p:spTree>
      <p:nvGrpSpPr>
        <p:cNvPr id="1" name=""/>
        <p:cNvGrpSpPr/>
        <p:nvPr/>
      </p:nvGrpSpPr>
      <p:grpSpPr>
        <a:xfrm>
          <a:off x="0" y="0"/>
          <a:ext cx="0" cy="0"/>
          <a:chOff x="0" y="0"/>
          <a:chExt cx="0" cy="0"/>
        </a:xfrm>
      </p:grpSpPr>
      <p:sp>
        <p:nvSpPr>
          <p:cNvPr id="5" name="Rectangle 4"/>
          <p:cNvSpPr/>
          <p:nvPr userDrawn="1"/>
        </p:nvSpPr>
        <p:spPr>
          <a:xfrm>
            <a:off x="0" y="0"/>
            <a:ext cx="9144000" cy="1143000"/>
          </a:xfrm>
          <a:prstGeom prst="rect">
            <a:avLst/>
          </a:prstGeom>
          <a:solidFill>
            <a:schemeClr val="accent5"/>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chemeClr val="accent6"/>
                </a:solidFill>
                <a:latin typeface="Gotham-Medium"/>
                <a:cs typeface="Gotham-Medium"/>
              </a:defRPr>
            </a:lvl1pPr>
          </a:lstStyle>
          <a:p>
            <a:pPr lvl="0"/>
            <a:r>
              <a:rPr lang="en-US"/>
              <a:t>Edit Master text styles</a:t>
            </a:r>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2"/>
          </p:nvPr>
        </p:nvSpPr>
        <p:spPr/>
        <p:txBody>
          <a:bodyPr/>
          <a:lstStyle>
            <a:lvl1pPr>
              <a:defRPr/>
            </a:lvl1pPr>
          </a:lstStyle>
          <a:p>
            <a:pPr>
              <a:defRPr/>
            </a:pPr>
            <a:fld id="{F057D587-2B66-4F0E-AC4A-BE08162CF6F6}" type="slidenum">
              <a:rPr lang="en-US" altLang="en-US"/>
              <a:pPr>
                <a:defRPr/>
              </a:pPr>
              <a:t>‹#›</a:t>
            </a:fld>
            <a:endParaRPr lang="en-US" altLang="en-US"/>
          </a:p>
        </p:txBody>
      </p:sp>
    </p:spTree>
    <p:extLst>
      <p:ext uri="{BB962C8B-B14F-4D97-AF65-F5344CB8AC3E}">
        <p14:creationId xmlns:p14="http://schemas.microsoft.com/office/powerpoint/2010/main" val="440437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Blue">
    <p:spTree>
      <p:nvGrpSpPr>
        <p:cNvPr id="1" name=""/>
        <p:cNvGrpSpPr/>
        <p:nvPr/>
      </p:nvGrpSpPr>
      <p:grpSpPr>
        <a:xfrm>
          <a:off x="0" y="0"/>
          <a:ext cx="0" cy="0"/>
          <a:chOff x="0" y="0"/>
          <a:chExt cx="0" cy="0"/>
        </a:xfrm>
      </p:grpSpPr>
      <p:sp>
        <p:nvSpPr>
          <p:cNvPr id="4" name="Rectangle 3"/>
          <p:cNvSpPr/>
          <p:nvPr userDrawn="1"/>
        </p:nvSpPr>
        <p:spPr>
          <a:xfrm>
            <a:off x="0" y="0"/>
            <a:ext cx="9144000" cy="1143000"/>
          </a:xfrm>
          <a:prstGeom prst="rect">
            <a:avLst/>
          </a:prstGeom>
          <a:solidFill>
            <a:schemeClr val="accent5"/>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lvl1pPr>
            <a:lvl2pPr>
              <a:lnSpc>
                <a:spcPts val="2600"/>
              </a:lnSpc>
              <a:defRPr sz="2000">
                <a:solidFill>
                  <a:schemeClr val="accent6"/>
                </a:solidFill>
              </a:defRPr>
            </a:lvl2pPr>
            <a:lvl3pPr>
              <a:lnSpc>
                <a:spcPts val="2600"/>
              </a:lnSpc>
              <a:defRPr sz="2000">
                <a:solidFill>
                  <a:schemeClr val="accent6"/>
                </a:solidFill>
              </a:defRPr>
            </a:lvl3pPr>
            <a:lvl4pPr>
              <a:lnSpc>
                <a:spcPts val="2600"/>
              </a:lnSpc>
              <a:defRPr sz="2000">
                <a:solidFill>
                  <a:schemeClr val="accent6"/>
                </a:solidFill>
              </a:defRPr>
            </a:lvl4pPr>
            <a:lvl5pPr>
              <a:lnSpc>
                <a:spcPts val="2600"/>
              </a:lnSpc>
              <a:defRPr sz="2000">
                <a:solidFill>
                  <a:schemeClr val="accent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Slide Number Placeholder 2"/>
          <p:cNvSpPr>
            <a:spLocks noGrp="1"/>
          </p:cNvSpPr>
          <p:nvPr>
            <p:ph type="sldNum" sz="quarter" idx="10"/>
          </p:nvPr>
        </p:nvSpPr>
        <p:spPr/>
        <p:txBody>
          <a:bodyPr/>
          <a:lstStyle>
            <a:lvl1pPr>
              <a:defRPr/>
            </a:lvl1pPr>
          </a:lstStyle>
          <a:p>
            <a:pPr>
              <a:defRPr/>
            </a:pPr>
            <a:fld id="{103A38BA-19E8-49A2-83ED-6B44B39FEF65}" type="slidenum">
              <a:rPr lang="en-US" altLang="en-US"/>
              <a:pPr>
                <a:defRPr/>
              </a:pPr>
              <a:t>‹#›</a:t>
            </a:fld>
            <a:endParaRPr lang="en-US" altLang="en-US"/>
          </a:p>
        </p:txBody>
      </p:sp>
    </p:spTree>
    <p:extLst>
      <p:ext uri="{BB962C8B-B14F-4D97-AF65-F5344CB8AC3E}">
        <p14:creationId xmlns:p14="http://schemas.microsoft.com/office/powerpoint/2010/main" val="3747427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62000" y="1981200"/>
            <a:ext cx="7543800" cy="1905000"/>
          </a:xfrm>
        </p:spPr>
        <p:txBody>
          <a:bodyPr anchor="b"/>
          <a:lstStyle>
            <a:lvl1pPr>
              <a:defRPr sz="4000" b="0" i="0">
                <a:solidFill>
                  <a:schemeClr val="tx2"/>
                </a:solidFill>
                <a:latin typeface="Gotham-Medium"/>
                <a:cs typeface="Gotham-Medium"/>
              </a:defRPr>
            </a:lvl1pPr>
          </a:lstStyle>
          <a:p>
            <a:r>
              <a:rPr lang="en-US"/>
              <a:t>Click to edit Master title style</a:t>
            </a:r>
            <a:endParaRPr lang="en-US" dirty="0"/>
          </a:p>
        </p:txBody>
      </p:sp>
      <p:sp>
        <p:nvSpPr>
          <p:cNvPr id="9" name="Subtitle 2"/>
          <p:cNvSpPr>
            <a:spLocks noGrp="1"/>
          </p:cNvSpPr>
          <p:nvPr>
            <p:ph type="subTitle" idx="1"/>
          </p:nvPr>
        </p:nvSpPr>
        <p:spPr>
          <a:xfrm>
            <a:off x="762000" y="4038600"/>
            <a:ext cx="7543800" cy="1447800"/>
          </a:xfrm>
        </p:spPr>
        <p:txBody>
          <a:bodyPr>
            <a:noAutofit/>
          </a:bodyPr>
          <a:lstStyle>
            <a:lvl1pPr marL="0" indent="0" algn="l">
              <a:buNone/>
              <a:defRPr sz="3500" b="0" i="0">
                <a:solidFill>
                  <a:schemeClr val="accent1"/>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141D9C96-5B16-4880-8DCB-5AD9F0316170}" type="slidenum">
              <a:rPr lang="en-US" altLang="en-US"/>
              <a:pPr>
                <a:defRPr/>
              </a:pPr>
              <a:t>‹#›</a:t>
            </a:fld>
            <a:endParaRPr lang="en-US" altLang="en-US"/>
          </a:p>
        </p:txBody>
      </p:sp>
    </p:spTree>
    <p:extLst>
      <p:ext uri="{BB962C8B-B14F-4D97-AF65-F5344CB8AC3E}">
        <p14:creationId xmlns:p14="http://schemas.microsoft.com/office/powerpoint/2010/main" val="2124369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END">
    <p:spTree>
      <p:nvGrpSpPr>
        <p:cNvPr id="1" name=""/>
        <p:cNvGrpSpPr/>
        <p:nvPr/>
      </p:nvGrpSpPr>
      <p:grpSpPr>
        <a:xfrm>
          <a:off x="0" y="0"/>
          <a:ext cx="0" cy="0"/>
          <a:chOff x="0" y="0"/>
          <a:chExt cx="0" cy="0"/>
        </a:xfrm>
      </p:grpSpPr>
      <p:sp>
        <p:nvSpPr>
          <p:cNvPr id="2" name="Slide Number Placeholder 4"/>
          <p:cNvSpPr txBox="1">
            <a:spLocks/>
          </p:cNvSpPr>
          <p:nvPr userDrawn="1"/>
        </p:nvSpPr>
        <p:spPr bwMode="auto">
          <a:xfrm>
            <a:off x="6553200" y="6356350"/>
            <a:ext cx="2133600" cy="365125"/>
          </a:xfrm>
          <a:prstGeom prst="rect">
            <a:avLst/>
          </a:prstGeom>
          <a:noFill/>
          <a:extLst>
            <a:ext uri="{909E8E84-426E-40dd-AFC4-6F175D3DCCD1}"/>
            <a:ext uri="{91240B29-F687-4f45-9708-019B960494DF}"/>
          </a:extLst>
        </p:spPr>
        <p:txBody>
          <a:bodyPr anchor="ct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gn="r">
              <a:defRPr/>
            </a:pPr>
            <a:fld id="{D129C0A2-A7F2-40B9-8503-4B22AE102874}" type="slidenum">
              <a:rPr lang="en-US" altLang="en-US" sz="1200" smtClean="0">
                <a:latin typeface="Gotham Book" pitchFamily="50" charset="0"/>
              </a:rPr>
              <a:pPr algn="r">
                <a:defRPr/>
              </a:pPr>
              <a:t>‹#›</a:t>
            </a:fld>
            <a:endParaRPr lang="en-US" altLang="en-US" sz="1200">
              <a:latin typeface="Gotham Book" pitchFamily="50" charset="0"/>
            </a:endParaRPr>
          </a:p>
        </p:txBody>
      </p:sp>
      <p:sp>
        <p:nvSpPr>
          <p:cNvPr id="3" name="Rectangle 2"/>
          <p:cNvSpPr/>
          <p:nvPr userDrawn="1"/>
        </p:nvSpPr>
        <p:spPr>
          <a:xfrm>
            <a:off x="0" y="5410200"/>
            <a:ext cx="9144000" cy="14255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p:cNvSpPr/>
          <p:nvPr userDrawn="1"/>
        </p:nvSpPr>
        <p:spPr>
          <a:xfrm>
            <a:off x="685800" y="4648200"/>
            <a:ext cx="7848600" cy="1447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Title 3"/>
          <p:cNvSpPr txBox="1">
            <a:spLocks/>
          </p:cNvSpPr>
          <p:nvPr userDrawn="1"/>
        </p:nvSpPr>
        <p:spPr bwMode="auto">
          <a:xfrm>
            <a:off x="685800" y="4648200"/>
            <a:ext cx="7696200" cy="1295400"/>
          </a:xfrm>
          <a:prstGeom prst="rect">
            <a:avLst/>
          </a:prstGeom>
          <a:noFill/>
          <a:ln>
            <a:noFill/>
          </a:ln>
          <a:extLst>
            <a:ext uri="{909E8E84-426E-40dd-AFC4-6F175D3DCCD1}"/>
            <a:ext uri="{91240B29-F687-4f45-9708-019B960494DF}"/>
            <a:ext uri="{FAA26D3D-D897-4be2-8F04-BA451C77F1D7}"/>
          </a:extLst>
        </p:spPr>
        <p:txBody>
          <a:bodyPr anchor="ctr"/>
          <a:lstStyle>
            <a:lvl1pPr defTabSz="457200">
              <a:defRPr sz="2400">
                <a:solidFill>
                  <a:schemeClr val="tx1"/>
                </a:solidFill>
                <a:latin typeface="Gill Sans MT" charset="0"/>
                <a:ea typeface="ＭＳ Ｐゴシック" charset="0"/>
                <a:cs typeface="ＭＳ Ｐゴシック" charset="0"/>
              </a:defRPr>
            </a:lvl1pPr>
            <a:lvl2pPr marL="742950" indent="-285750" defTabSz="457200">
              <a:defRPr sz="2400">
                <a:solidFill>
                  <a:schemeClr val="tx1"/>
                </a:solidFill>
                <a:latin typeface="Gill Sans MT" charset="0"/>
                <a:ea typeface="ＭＳ Ｐゴシック" charset="0"/>
              </a:defRPr>
            </a:lvl2pPr>
            <a:lvl3pPr marL="1143000" indent="-228600" defTabSz="457200">
              <a:defRPr sz="2400">
                <a:solidFill>
                  <a:schemeClr val="tx1"/>
                </a:solidFill>
                <a:latin typeface="Gill Sans MT" charset="0"/>
                <a:ea typeface="ＭＳ Ｐゴシック" charset="0"/>
              </a:defRPr>
            </a:lvl3pPr>
            <a:lvl4pPr marL="1600200" indent="-228600" defTabSz="457200">
              <a:defRPr sz="2400">
                <a:solidFill>
                  <a:schemeClr val="tx1"/>
                </a:solidFill>
                <a:latin typeface="Gill Sans MT" charset="0"/>
                <a:ea typeface="ＭＳ Ｐゴシック" charset="0"/>
              </a:defRPr>
            </a:lvl4pPr>
            <a:lvl5pPr marL="2057400" indent="-228600" defTabSz="457200">
              <a:defRPr sz="2400">
                <a:solidFill>
                  <a:schemeClr val="tx1"/>
                </a:solidFill>
                <a:latin typeface="Gill Sans MT" charset="0"/>
                <a:ea typeface="ＭＳ Ｐゴシック" charset="0"/>
              </a:defRPr>
            </a:lvl5pPr>
            <a:lvl6pPr marL="2514600" indent="-228600" eaLnBrk="0" fontAlgn="base" hangingPunct="0">
              <a:spcBef>
                <a:spcPct val="0"/>
              </a:spcBef>
              <a:spcAft>
                <a:spcPct val="0"/>
              </a:spcAft>
              <a:defRPr sz="2400">
                <a:solidFill>
                  <a:schemeClr val="tx1"/>
                </a:solidFill>
                <a:latin typeface="Gill Sans MT" charset="0"/>
                <a:ea typeface="ＭＳ Ｐゴシック" charset="0"/>
              </a:defRPr>
            </a:lvl6pPr>
            <a:lvl7pPr marL="2971800" indent="-228600" eaLnBrk="0" fontAlgn="base" hangingPunct="0">
              <a:spcBef>
                <a:spcPct val="0"/>
              </a:spcBef>
              <a:spcAft>
                <a:spcPct val="0"/>
              </a:spcAft>
              <a:defRPr sz="2400">
                <a:solidFill>
                  <a:schemeClr val="tx1"/>
                </a:solidFill>
                <a:latin typeface="Gill Sans MT" charset="0"/>
                <a:ea typeface="ＭＳ Ｐゴシック" charset="0"/>
              </a:defRPr>
            </a:lvl7pPr>
            <a:lvl8pPr marL="3429000" indent="-228600" eaLnBrk="0" fontAlgn="base" hangingPunct="0">
              <a:spcBef>
                <a:spcPct val="0"/>
              </a:spcBef>
              <a:spcAft>
                <a:spcPct val="0"/>
              </a:spcAft>
              <a:defRPr sz="2400">
                <a:solidFill>
                  <a:schemeClr val="tx1"/>
                </a:solidFill>
                <a:latin typeface="Gill Sans MT" charset="0"/>
                <a:ea typeface="ＭＳ Ｐゴシック" charset="0"/>
              </a:defRPr>
            </a:lvl8pPr>
            <a:lvl9pPr marL="3886200" indent="-228600" eaLnBrk="0" fontAlgn="base" hangingPunct="0">
              <a:spcBef>
                <a:spcPct val="0"/>
              </a:spcBef>
              <a:spcAft>
                <a:spcPct val="0"/>
              </a:spcAft>
              <a:defRPr sz="2400">
                <a:solidFill>
                  <a:schemeClr val="tx1"/>
                </a:solidFill>
                <a:latin typeface="Gill Sans MT" charset="0"/>
                <a:ea typeface="ＭＳ Ｐゴシック" charset="0"/>
              </a:defRPr>
            </a:lvl9pPr>
          </a:lstStyle>
          <a:p>
            <a:pPr algn="ctr" eaLnBrk="1" hangingPunct="1">
              <a:lnSpc>
                <a:spcPct val="130000"/>
              </a:lnSpc>
              <a:defRPr/>
            </a:pPr>
            <a:r>
              <a:rPr lang="en-US" sz="3000" dirty="0" err="1">
                <a:solidFill>
                  <a:schemeClr val="bg1"/>
                </a:solidFill>
                <a:latin typeface="Gotham-Medium"/>
                <a:cs typeface="Gotham-Medium"/>
              </a:rPr>
              <a:t>cwda.org</a:t>
            </a:r>
            <a:r>
              <a:rPr lang="en-US" sz="3000" dirty="0">
                <a:solidFill>
                  <a:schemeClr val="bg1"/>
                </a:solidFill>
                <a:latin typeface="Gotham-Medium"/>
                <a:cs typeface="Gotham-Medium"/>
              </a:rPr>
              <a:t>  |  @CWDA_CA</a:t>
            </a:r>
            <a:endParaRPr lang="en-US" sz="3000" dirty="0">
              <a:latin typeface="Gotham-Medium"/>
              <a:cs typeface="Gotham-Medium"/>
            </a:endParaRPr>
          </a:p>
          <a:p>
            <a:pPr algn="ctr" eaLnBrk="1" hangingPunct="1">
              <a:lnSpc>
                <a:spcPts val="3000"/>
              </a:lnSpc>
              <a:defRPr/>
            </a:pPr>
            <a:r>
              <a:rPr lang="en-US" sz="1400" spc="100" dirty="0">
                <a:solidFill>
                  <a:schemeClr val="bg1"/>
                </a:solidFill>
                <a:latin typeface="Gotham-Book"/>
                <a:cs typeface="Gotham-Book"/>
              </a:rPr>
              <a:t>925 L STREET, SUITE </a:t>
            </a:r>
            <a:r>
              <a:rPr lang="en-US" sz="1400" spc="100">
                <a:solidFill>
                  <a:schemeClr val="bg1"/>
                </a:solidFill>
                <a:latin typeface="Gotham-Book"/>
                <a:cs typeface="Gotham-Book"/>
              </a:rPr>
              <a:t>350 SACRAMENTO, CA </a:t>
            </a:r>
            <a:r>
              <a:rPr lang="en-US" sz="1400" spc="100" dirty="0">
                <a:solidFill>
                  <a:schemeClr val="bg1"/>
                </a:solidFill>
                <a:latin typeface="Gotham-Book"/>
                <a:cs typeface="Gotham-Book"/>
              </a:rPr>
              <a:t>95814</a:t>
            </a:r>
          </a:p>
        </p:txBody>
      </p:sp>
      <p:sp>
        <p:nvSpPr>
          <p:cNvPr id="6" name="Rectangle 5"/>
          <p:cNvSpPr/>
          <p:nvPr userDrawn="1"/>
        </p:nvSpPr>
        <p:spPr>
          <a:xfrm>
            <a:off x="0" y="0"/>
            <a:ext cx="9144000" cy="1425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52538" y="1143000"/>
            <a:ext cx="65627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a:spLocks noGrp="1"/>
          </p:cNvSpPr>
          <p:nvPr>
            <p:ph type="sldNum" sz="quarter" idx="10"/>
          </p:nvPr>
        </p:nvSpPr>
        <p:spPr/>
        <p:txBody>
          <a:bodyPr/>
          <a:lstStyle>
            <a:lvl1pPr>
              <a:defRPr/>
            </a:lvl1pPr>
          </a:lstStyle>
          <a:p>
            <a:pPr>
              <a:defRPr/>
            </a:pPr>
            <a:fld id="{3F1FC7AC-83B4-4181-897A-6C542D210DF0}" type="slidenum">
              <a:rPr lang="en-US" altLang="en-US"/>
              <a:pPr>
                <a:defRPr/>
              </a:pPr>
              <a:t>‹#›</a:t>
            </a:fld>
            <a:endParaRPr lang="en-US" altLang="en-US"/>
          </a:p>
        </p:txBody>
      </p:sp>
    </p:spTree>
    <p:extLst>
      <p:ext uri="{BB962C8B-B14F-4D97-AF65-F5344CB8AC3E}">
        <p14:creationId xmlns:p14="http://schemas.microsoft.com/office/powerpoint/2010/main" val="113443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Berry">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8B015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143000"/>
          </a:xfrm>
          <a:prstGeom prst="rect">
            <a:avLst/>
          </a:prstGeom>
          <a:solidFill>
            <a:srgbClr val="8C008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0"/>
            <a:ext cx="9144000" cy="1143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0"/>
          </p:nvPr>
        </p:nvSpPr>
        <p:spPr/>
        <p:txBody>
          <a:bodyPr/>
          <a:lstStyle>
            <a:lvl1pPr>
              <a:defRPr/>
            </a:lvl1pPr>
          </a:lstStyle>
          <a:p>
            <a:pPr>
              <a:defRPr/>
            </a:pPr>
            <a:fld id="{E7E04AC2-EC22-4250-A3E4-A31E530E6299}" type="slidenum">
              <a:rPr lang="en-US" altLang="en-US"/>
              <a:pPr>
                <a:defRPr/>
              </a:pPr>
              <a:t>‹#›</a:t>
            </a:fld>
            <a:endParaRPr lang="en-US" altLang="en-US"/>
          </a:p>
        </p:txBody>
      </p:sp>
    </p:spTree>
    <p:extLst>
      <p:ext uri="{BB962C8B-B14F-4D97-AF65-F5344CB8AC3E}">
        <p14:creationId xmlns:p14="http://schemas.microsoft.com/office/powerpoint/2010/main" val="417738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Green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9D9505"/>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D7DADB"/>
              </a:solidFill>
            </a:endParaRPr>
          </a:p>
        </p:txBody>
      </p:sp>
      <p:sp>
        <p:nvSpPr>
          <p:cNvPr id="7" name="Rectangle 6"/>
          <p:cNvSpPr/>
          <p:nvPr/>
        </p:nvSpPr>
        <p:spPr>
          <a:xfrm>
            <a:off x="0" y="0"/>
            <a:ext cx="9144000" cy="1143000"/>
          </a:xfrm>
          <a:prstGeom prst="rect">
            <a:avLst/>
          </a:prstGeom>
          <a:solidFill>
            <a:srgbClr val="ADB7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D7DADB"/>
              </a:solidFill>
            </a:endParaRPr>
          </a:p>
        </p:txBody>
      </p:sp>
      <p:sp>
        <p:nvSpPr>
          <p:cNvPr id="9" name="Rectangle 8"/>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lgn="l">
              <a:defRPr b="0" i="0">
                <a:solidFill>
                  <a:schemeClr val="bg1"/>
                </a:solidFill>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10"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Slide Number Placeholder 5"/>
          <p:cNvSpPr>
            <a:spLocks noGrp="1"/>
          </p:cNvSpPr>
          <p:nvPr>
            <p:ph type="sldNum" sz="quarter" idx="12"/>
          </p:nvPr>
        </p:nvSpPr>
        <p:spPr/>
        <p:txBody>
          <a:bodyPr/>
          <a:lstStyle>
            <a:lvl1pPr>
              <a:defRPr/>
            </a:lvl1pPr>
          </a:lstStyle>
          <a:p>
            <a:pPr>
              <a:defRPr/>
            </a:pPr>
            <a:fld id="{7C29DDE0-D5C9-4E9A-9E36-F9DB50B9B4CD}" type="slidenum">
              <a:rPr lang="en-US" altLang="en-US"/>
              <a:pPr>
                <a:defRPr/>
              </a:pPr>
              <a:t>‹#›</a:t>
            </a:fld>
            <a:endParaRPr lang="en-US" altLang="en-US"/>
          </a:p>
        </p:txBody>
      </p:sp>
    </p:spTree>
    <p:extLst>
      <p:ext uri="{BB962C8B-B14F-4D97-AF65-F5344CB8AC3E}">
        <p14:creationId xmlns:p14="http://schemas.microsoft.com/office/powerpoint/2010/main" val="228147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Green">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9D9505"/>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143000"/>
          </a:xfrm>
          <a:prstGeom prst="rect">
            <a:avLst/>
          </a:prstGeom>
          <a:solidFill>
            <a:srgbClr val="ADB700"/>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0"/>
            <a:ext cx="9144000" cy="1143000"/>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0"/>
          </p:nvPr>
        </p:nvSpPr>
        <p:spPr/>
        <p:txBody>
          <a:bodyPr/>
          <a:lstStyle>
            <a:lvl1pPr>
              <a:defRPr/>
            </a:lvl1pPr>
          </a:lstStyle>
          <a:p>
            <a:pPr>
              <a:defRPr/>
            </a:pPr>
            <a:fld id="{FB5A6A68-37F7-4FFF-B911-82A004CEF204}" type="slidenum">
              <a:rPr lang="en-US" altLang="en-US"/>
              <a:pPr>
                <a:defRPr/>
              </a:pPr>
              <a:t>‹#›</a:t>
            </a:fld>
            <a:endParaRPr lang="en-US" altLang="en-US"/>
          </a:p>
        </p:txBody>
      </p:sp>
    </p:spTree>
    <p:extLst>
      <p:ext uri="{BB962C8B-B14F-4D97-AF65-F5344CB8AC3E}">
        <p14:creationId xmlns:p14="http://schemas.microsoft.com/office/powerpoint/2010/main" val="409128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Blue with Subhead">
    <p:spTree>
      <p:nvGrpSpPr>
        <p:cNvPr id="1" name=""/>
        <p:cNvGrpSpPr/>
        <p:nvPr/>
      </p:nvGrpSpPr>
      <p:grpSpPr>
        <a:xfrm>
          <a:off x="0" y="0"/>
          <a:ext cx="0" cy="0"/>
          <a:chOff x="0" y="0"/>
          <a:chExt cx="0" cy="0"/>
        </a:xfrm>
      </p:grpSpPr>
      <p:sp>
        <p:nvSpPr>
          <p:cNvPr id="5" name="Rectangle 4"/>
          <p:cNvSpPr/>
          <p:nvPr/>
        </p:nvSpPr>
        <p:spPr>
          <a:xfrm>
            <a:off x="0" y="0"/>
            <a:ext cx="9144000" cy="1143000"/>
          </a:xfrm>
          <a:prstGeom prst="rect">
            <a:avLst/>
          </a:prstGeom>
          <a:solidFill>
            <a:srgbClr val="07406A"/>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0" y="0"/>
            <a:ext cx="9144000" cy="1143000"/>
          </a:xfrm>
          <a:prstGeom prst="rect">
            <a:avLst/>
          </a:prstGeom>
          <a:solidFill>
            <a:srgbClr val="00537D"/>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flipV="1">
            <a:off x="0" y="1143000"/>
            <a:ext cx="9169400" cy="457200"/>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ectangle 9"/>
          <p:cNvSpPr/>
          <p:nvPr userDrawn="1"/>
        </p:nvSpPr>
        <p:spPr>
          <a:xfrm>
            <a:off x="0" y="0"/>
            <a:ext cx="9144000" cy="1143000"/>
          </a:xfrm>
          <a:prstGeom prst="rect">
            <a:avLst/>
          </a:prstGeom>
          <a:solidFill>
            <a:schemeClr val="accent5"/>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userDrawn="1"/>
        </p:nvSpPr>
        <p:spPr>
          <a:xfrm flipV="1">
            <a:off x="0" y="1143000"/>
            <a:ext cx="9169400"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11" name="Text Placeholder 17"/>
          <p:cNvSpPr>
            <a:spLocks noGrp="1"/>
          </p:cNvSpPr>
          <p:nvPr>
            <p:ph type="body" sz="quarter" idx="11"/>
          </p:nvPr>
        </p:nvSpPr>
        <p:spPr>
          <a:xfrm>
            <a:off x="457200" y="1219200"/>
            <a:ext cx="3886200" cy="304800"/>
          </a:xfrm>
        </p:spPr>
        <p:txBody>
          <a:bodyPr/>
          <a:lstStyle>
            <a:lvl1pPr>
              <a:defRPr sz="1400" b="0" i="0" cap="all">
                <a:solidFill>
                  <a:srgbClr val="69737A"/>
                </a:solidFill>
                <a:latin typeface="Gotham-Medium"/>
                <a:cs typeface="Gotham-Medium"/>
              </a:defRPr>
            </a:lvl1pPr>
          </a:lstStyle>
          <a:p>
            <a:pPr lvl="0"/>
            <a:r>
              <a:rPr lang="en-US"/>
              <a:t>Edit Master text styles</a:t>
            </a:r>
          </a:p>
        </p:txBody>
      </p:sp>
      <p:sp>
        <p:nvSpPr>
          <p:cNvPr id="9"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Slide Number Placeholder 2"/>
          <p:cNvSpPr>
            <a:spLocks noGrp="1"/>
          </p:cNvSpPr>
          <p:nvPr>
            <p:ph type="sldNum" sz="quarter" idx="12"/>
          </p:nvPr>
        </p:nvSpPr>
        <p:spPr/>
        <p:txBody>
          <a:bodyPr/>
          <a:lstStyle>
            <a:lvl1pPr>
              <a:defRPr/>
            </a:lvl1pPr>
          </a:lstStyle>
          <a:p>
            <a:pPr>
              <a:defRPr/>
            </a:pPr>
            <a:fld id="{D44C95EB-78E0-4B3F-A686-EC85664022B2}" type="slidenum">
              <a:rPr lang="en-US" altLang="en-US"/>
              <a:pPr>
                <a:defRPr/>
              </a:pPr>
              <a:t>‹#›</a:t>
            </a:fld>
            <a:endParaRPr lang="en-US" altLang="en-US"/>
          </a:p>
        </p:txBody>
      </p:sp>
    </p:spTree>
    <p:extLst>
      <p:ext uri="{BB962C8B-B14F-4D97-AF65-F5344CB8AC3E}">
        <p14:creationId xmlns:p14="http://schemas.microsoft.com/office/powerpoint/2010/main" val="380404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Blue">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07406A"/>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1143000"/>
          </a:xfrm>
          <a:prstGeom prst="rect">
            <a:avLst/>
          </a:prstGeom>
          <a:solidFill>
            <a:srgbClr val="00537D"/>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userDrawn="1"/>
        </p:nvSpPr>
        <p:spPr>
          <a:xfrm>
            <a:off x="0" y="0"/>
            <a:ext cx="9144000" cy="1143000"/>
          </a:xfrm>
          <a:prstGeom prst="rect">
            <a:avLst/>
          </a:prstGeom>
          <a:solidFill>
            <a:schemeClr val="accent5"/>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b="0" i="0">
                <a:latin typeface="Gotham-Medium"/>
                <a:cs typeface="Gotham-Medium"/>
              </a:defRPr>
            </a:lvl1pPr>
          </a:lstStyle>
          <a:p>
            <a:r>
              <a:rPr lang="en-US"/>
              <a:t>Click to edit Master title style</a:t>
            </a:r>
            <a:endParaRPr lang="en-US" dirty="0"/>
          </a:p>
        </p:txBody>
      </p:sp>
      <p:sp>
        <p:nvSpPr>
          <p:cNvPr id="8" name="Text Placeholder 2"/>
          <p:cNvSpPr>
            <a:spLocks noGrp="1"/>
          </p:cNvSpPr>
          <p:nvPr>
            <p:ph idx="1"/>
          </p:nvPr>
        </p:nvSpPr>
        <p:spPr bwMode="auto">
          <a:xfrm>
            <a:off x="457200" y="2133600"/>
            <a:ext cx="8229600" cy="3124200"/>
          </a:xfrm>
          <a:prstGeom prst="rect">
            <a:avLst/>
          </a:prstGeom>
          <a:noFill/>
          <a:ln>
            <a:noFill/>
          </a:ln>
          <a:extLst>
            <a:ext uri="{909E8E84-426E-40dd-AFC4-6F175D3DCCD1}"/>
            <a:ext uri="{91240B29-F687-4f45-9708-019B960494DF}"/>
            <a:ext uri="{FAA26D3D-D897-4be2-8F04-BA451C77F1D7}"/>
          </a:extLst>
        </p:spPr>
        <p:txBody>
          <a:bodyPr/>
          <a:lstStyle>
            <a:lvl1pPr>
              <a:lnSpc>
                <a:spcPts val="3600"/>
              </a:lnSpc>
              <a:defRPr sz="3000">
                <a:solidFill>
                  <a:srgbClr val="00537D"/>
                </a:solidFill>
              </a:defRPr>
            </a:lvl1pPr>
            <a:lvl2pPr>
              <a:lnSpc>
                <a:spcPts val="2600"/>
              </a:lnSpc>
              <a:defRPr sz="2000">
                <a:solidFill>
                  <a:srgbClr val="748686"/>
                </a:solidFill>
              </a:defRPr>
            </a:lvl2pPr>
            <a:lvl3pPr>
              <a:lnSpc>
                <a:spcPts val="2600"/>
              </a:lnSpc>
              <a:defRPr sz="2000">
                <a:solidFill>
                  <a:srgbClr val="748686"/>
                </a:solidFill>
              </a:defRPr>
            </a:lvl3pPr>
            <a:lvl4pPr>
              <a:lnSpc>
                <a:spcPts val="2600"/>
              </a:lnSpc>
              <a:defRPr sz="2000">
                <a:solidFill>
                  <a:srgbClr val="748686"/>
                </a:solidFill>
              </a:defRPr>
            </a:lvl4pPr>
            <a:lvl5pPr>
              <a:lnSpc>
                <a:spcPts val="2600"/>
              </a:lnSpc>
              <a:defRPr sz="2000">
                <a:solidFill>
                  <a:srgbClr val="748686"/>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10"/>
          </p:nvPr>
        </p:nvSpPr>
        <p:spPr/>
        <p:txBody>
          <a:bodyPr/>
          <a:lstStyle>
            <a:lvl1pPr>
              <a:defRPr/>
            </a:lvl1pPr>
          </a:lstStyle>
          <a:p>
            <a:pPr>
              <a:defRPr/>
            </a:pPr>
            <a:fld id="{41D7910C-B36C-4DA5-B12A-97C72F045ED8}" type="slidenum">
              <a:rPr lang="en-US" altLang="en-US"/>
              <a:pPr>
                <a:defRPr/>
              </a:pPr>
              <a:t>‹#›</a:t>
            </a:fld>
            <a:endParaRPr lang="en-US" altLang="en-US"/>
          </a:p>
        </p:txBody>
      </p:sp>
    </p:spTree>
    <p:extLst>
      <p:ext uri="{BB962C8B-B14F-4D97-AF65-F5344CB8AC3E}">
        <p14:creationId xmlns:p14="http://schemas.microsoft.com/office/powerpoint/2010/main" val="321284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62000" y="1981200"/>
            <a:ext cx="7543800" cy="1905000"/>
          </a:xfrm>
        </p:spPr>
        <p:txBody>
          <a:bodyPr anchor="b"/>
          <a:lstStyle>
            <a:lvl1pPr>
              <a:defRPr sz="4000" b="0" i="0">
                <a:solidFill>
                  <a:srgbClr val="28323C"/>
                </a:solidFill>
                <a:latin typeface="Gotham-Medium"/>
                <a:cs typeface="Gotham-Medium"/>
              </a:defRPr>
            </a:lvl1pPr>
          </a:lstStyle>
          <a:p>
            <a:r>
              <a:rPr lang="en-US"/>
              <a:t>Click to edit Master title style</a:t>
            </a:r>
            <a:endParaRPr lang="en-US" dirty="0"/>
          </a:p>
        </p:txBody>
      </p:sp>
      <p:sp>
        <p:nvSpPr>
          <p:cNvPr id="9" name="Subtitle 2"/>
          <p:cNvSpPr>
            <a:spLocks noGrp="1"/>
          </p:cNvSpPr>
          <p:nvPr>
            <p:ph type="subTitle" idx="1"/>
          </p:nvPr>
        </p:nvSpPr>
        <p:spPr>
          <a:xfrm>
            <a:off x="762000" y="4038600"/>
            <a:ext cx="7543800" cy="1447800"/>
          </a:xfrm>
        </p:spPr>
        <p:txBody>
          <a:bodyPr>
            <a:noAutofit/>
          </a:bodyPr>
          <a:lstStyle>
            <a:lvl1pPr marL="0" indent="0" algn="l">
              <a:buNone/>
              <a:defRPr sz="3500" b="0" i="0">
                <a:solidFill>
                  <a:srgbClr val="8C0085"/>
                </a:solidFill>
                <a:latin typeface="Gotham-Medium"/>
                <a:cs typeface="Gotham-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5FEB0C7A-D51F-406B-924A-B366ED0F9B30}" type="slidenum">
              <a:rPr lang="en-US" altLang="en-US"/>
              <a:pPr>
                <a:defRPr/>
              </a:pPr>
              <a:t>‹#›</a:t>
            </a:fld>
            <a:endParaRPr lang="en-US" altLang="en-US"/>
          </a:p>
        </p:txBody>
      </p:sp>
    </p:spTree>
    <p:extLst>
      <p:ext uri="{BB962C8B-B14F-4D97-AF65-F5344CB8AC3E}">
        <p14:creationId xmlns:p14="http://schemas.microsoft.com/office/powerpoint/2010/main" val="382091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2133600"/>
            <a:ext cx="822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70070"/>
                </a:solidFill>
                <a:latin typeface="Gotham HTF" charset="0"/>
              </a:defRPr>
            </a:lvl1pPr>
          </a:lstStyle>
          <a:p>
            <a:pPr>
              <a:defRPr/>
            </a:pPr>
            <a:fld id="{24B57864-C0B9-4C5C-8E3A-559D59C616CF}" type="slidenum">
              <a:rPr lang="en-US" altLang="en-US"/>
              <a:pPr>
                <a:defRPr/>
              </a:pPr>
              <a:t>‹#›</a:t>
            </a:fld>
            <a:endParaRPr lang="en-US" altLang="en-US"/>
          </a:p>
        </p:txBody>
      </p:sp>
      <p:pic>
        <p:nvPicPr>
          <p:cNvPr id="1029" name="Picture 6" descr="logo_2_CWDA_PRIMARY_NOTAG_COLOR.png"/>
          <p:cNvPicPr>
            <a:picLocks noChangeAspect="1"/>
          </p:cNvPicPr>
          <p:nvPr/>
        </p:nvPicPr>
        <p:blipFill>
          <a:blip r:embed="rId41">
            <a:extLst>
              <a:ext uri="{28A0092B-C50C-407E-A947-70E740481C1C}">
                <a14:useLocalDpi xmlns:a14="http://schemas.microsoft.com/office/drawing/2010/main" val="0"/>
              </a:ext>
            </a:extLst>
          </a:blip>
          <a:srcRect l="76" t="39461" r="377" b="38763"/>
          <a:stretch>
            <a:fillRect/>
          </a:stretch>
        </p:blipFill>
        <p:spPr bwMode="auto">
          <a:xfrm>
            <a:off x="306388" y="6324600"/>
            <a:ext cx="19716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381000"/>
          </a:xfrm>
          <a:prstGeom prst="rect">
            <a:avLst/>
          </a:prstGeom>
          <a:solidFill>
            <a:srgbClr val="8C008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solidFill>
                <a:srgbClr val="8B0152"/>
              </a:solidFill>
            </a:endParaRPr>
          </a:p>
        </p:txBody>
      </p:sp>
      <p:cxnSp>
        <p:nvCxnSpPr>
          <p:cNvPr id="19" name="Straight Connector 18"/>
          <p:cNvCxnSpPr/>
          <p:nvPr/>
        </p:nvCxnSpPr>
        <p:spPr>
          <a:xfrm>
            <a:off x="0" y="6172200"/>
            <a:ext cx="9144000" cy="0"/>
          </a:xfrm>
          <a:prstGeom prst="line">
            <a:avLst/>
          </a:prstGeom>
          <a:ln w="2540">
            <a:solidFill>
              <a:schemeClr val="tx2">
                <a:alpha val="58000"/>
              </a:schemeClr>
            </a:solidFill>
          </a:ln>
          <a:effectLst/>
        </p:spPr>
        <p:style>
          <a:lnRef idx="2">
            <a:schemeClr val="accent1"/>
          </a:lnRef>
          <a:fillRef idx="0">
            <a:schemeClr val="accent1"/>
          </a:fillRef>
          <a:effectRef idx="1">
            <a:schemeClr val="accent1"/>
          </a:effectRef>
          <a:fontRef idx="minor">
            <a:schemeClr val="tx1"/>
          </a:fontRef>
        </p:style>
      </p:cxnSp>
      <p:pic>
        <p:nvPicPr>
          <p:cNvPr id="1032" name="Picture 6"/>
          <p:cNvPicPr>
            <a:picLocks noChangeAspect="1"/>
          </p:cNvPicPr>
          <p:nvPr userDrawn="1"/>
        </p:nvPicPr>
        <p:blipFill>
          <a:blip r:embed="rId42">
            <a:extLst>
              <a:ext uri="{28A0092B-C50C-407E-A947-70E740481C1C}">
                <a14:useLocalDpi xmlns:a14="http://schemas.microsoft.com/office/drawing/2010/main" val="0"/>
              </a:ext>
            </a:extLst>
          </a:blip>
          <a:srcRect/>
          <a:stretch>
            <a:fillRect/>
          </a:stretch>
        </p:blipFill>
        <p:spPr bwMode="auto">
          <a:xfrm>
            <a:off x="306388" y="6345238"/>
            <a:ext cx="19716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0"/>
            <a:ext cx="9144000" cy="3810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a:solidFill>
                  <a:srgbClr val="000000"/>
                </a:solidFill>
              </a:ln>
            </a:endParaRPr>
          </a:p>
        </p:txBody>
      </p:sp>
      <p:cxnSp>
        <p:nvCxnSpPr>
          <p:cNvPr id="11" name="Straight Connector 10"/>
          <p:cNvCxnSpPr/>
          <p:nvPr userDrawn="1"/>
        </p:nvCxnSpPr>
        <p:spPr>
          <a:xfrm>
            <a:off x="0" y="6172200"/>
            <a:ext cx="9144000" cy="0"/>
          </a:xfrm>
          <a:prstGeom prst="line">
            <a:avLst/>
          </a:prstGeom>
          <a:ln w="2540">
            <a:solidFill>
              <a:schemeClr val="tx2">
                <a:alpha val="58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971" r:id="rId1"/>
    <p:sldLayoutId id="2147484972" r:id="rId2"/>
    <p:sldLayoutId id="2147484973" r:id="rId3"/>
    <p:sldLayoutId id="2147484974" r:id="rId4"/>
    <p:sldLayoutId id="2147484975" r:id="rId5"/>
    <p:sldLayoutId id="2147484976" r:id="rId6"/>
    <p:sldLayoutId id="2147484977" r:id="rId7"/>
    <p:sldLayoutId id="2147484978" r:id="rId8"/>
    <p:sldLayoutId id="2147484961" r:id="rId9"/>
    <p:sldLayoutId id="2147484962" r:id="rId10"/>
    <p:sldLayoutId id="2147484963" r:id="rId11"/>
    <p:sldLayoutId id="2147484964" r:id="rId12"/>
    <p:sldLayoutId id="2147484979" r:id="rId13"/>
    <p:sldLayoutId id="2147484980" r:id="rId14"/>
    <p:sldLayoutId id="2147484965" r:id="rId15"/>
    <p:sldLayoutId id="2147484966" r:id="rId16"/>
    <p:sldLayoutId id="2147484967" r:id="rId17"/>
    <p:sldLayoutId id="2147484968" r:id="rId18"/>
    <p:sldLayoutId id="2147484981" r:id="rId19"/>
    <p:sldLayoutId id="2147484982" r:id="rId20"/>
    <p:sldLayoutId id="2147484983" r:id="rId21"/>
    <p:sldLayoutId id="2147484984" r:id="rId22"/>
    <p:sldLayoutId id="2147484985" r:id="rId23"/>
    <p:sldLayoutId id="2147484986" r:id="rId24"/>
    <p:sldLayoutId id="2147484987" r:id="rId25"/>
    <p:sldLayoutId id="2147484988" r:id="rId26"/>
    <p:sldLayoutId id="2147484989" r:id="rId27"/>
    <p:sldLayoutId id="2147484969" r:id="rId28"/>
    <p:sldLayoutId id="2147484990" r:id="rId29"/>
    <p:sldLayoutId id="2147484991" r:id="rId30"/>
    <p:sldLayoutId id="2147484992" r:id="rId31"/>
    <p:sldLayoutId id="2147484993" r:id="rId32"/>
    <p:sldLayoutId id="2147484994" r:id="rId33"/>
    <p:sldLayoutId id="2147484995" r:id="rId34"/>
    <p:sldLayoutId id="2147484996" r:id="rId35"/>
    <p:sldLayoutId id="2147484997" r:id="rId36"/>
    <p:sldLayoutId id="2147484998" r:id="rId37"/>
    <p:sldLayoutId id="2147484970" r:id="rId38"/>
    <p:sldLayoutId id="2147484999" r:id="rId39"/>
  </p:sldLayoutIdLst>
  <p:hf hdr="0" ftr="0" dt="0"/>
  <p:txStyles>
    <p:titleStyle>
      <a:lvl1pPr algn="l" defTabSz="457200" rtl="0" eaLnBrk="1" fontAlgn="base" hangingPunct="1">
        <a:spcBef>
          <a:spcPct val="0"/>
        </a:spcBef>
        <a:spcAft>
          <a:spcPct val="0"/>
        </a:spcAft>
        <a:defRPr sz="2800" kern="1200">
          <a:solidFill>
            <a:schemeClr val="bg1"/>
          </a:solidFill>
          <a:latin typeface="Gotham-Book"/>
          <a:ea typeface="MS PGothic" panose="020B0600070205080204" pitchFamily="34" charset="-128"/>
          <a:cs typeface="Gotham-Book"/>
        </a:defRPr>
      </a:lvl1pPr>
      <a:lvl2pPr algn="l" defTabSz="457200" rtl="0" eaLnBrk="1" fontAlgn="base" hangingPunct="1">
        <a:spcBef>
          <a:spcPct val="0"/>
        </a:spcBef>
        <a:spcAft>
          <a:spcPct val="0"/>
        </a:spcAft>
        <a:defRPr sz="2800">
          <a:solidFill>
            <a:schemeClr val="bg1"/>
          </a:solidFill>
          <a:latin typeface="Gotham-Book" charset="0"/>
          <a:ea typeface="MS PGothic" panose="020B0600070205080204" pitchFamily="34" charset="-128"/>
          <a:cs typeface="Gotham-Book" pitchFamily="50" charset="0"/>
        </a:defRPr>
      </a:lvl2pPr>
      <a:lvl3pPr algn="l" defTabSz="457200" rtl="0" eaLnBrk="1" fontAlgn="base" hangingPunct="1">
        <a:spcBef>
          <a:spcPct val="0"/>
        </a:spcBef>
        <a:spcAft>
          <a:spcPct val="0"/>
        </a:spcAft>
        <a:defRPr sz="2800">
          <a:solidFill>
            <a:schemeClr val="bg1"/>
          </a:solidFill>
          <a:latin typeface="Gotham-Book" charset="0"/>
          <a:ea typeface="MS PGothic" panose="020B0600070205080204" pitchFamily="34" charset="-128"/>
          <a:cs typeface="Gotham-Book" pitchFamily="50" charset="0"/>
        </a:defRPr>
      </a:lvl3pPr>
      <a:lvl4pPr algn="l" defTabSz="457200" rtl="0" eaLnBrk="1" fontAlgn="base" hangingPunct="1">
        <a:spcBef>
          <a:spcPct val="0"/>
        </a:spcBef>
        <a:spcAft>
          <a:spcPct val="0"/>
        </a:spcAft>
        <a:defRPr sz="2800">
          <a:solidFill>
            <a:schemeClr val="bg1"/>
          </a:solidFill>
          <a:latin typeface="Gotham-Book" charset="0"/>
          <a:ea typeface="MS PGothic" panose="020B0600070205080204" pitchFamily="34" charset="-128"/>
          <a:cs typeface="Gotham-Book" pitchFamily="50" charset="0"/>
        </a:defRPr>
      </a:lvl4pPr>
      <a:lvl5pPr algn="l" defTabSz="457200" rtl="0" eaLnBrk="1" fontAlgn="base" hangingPunct="1">
        <a:spcBef>
          <a:spcPct val="0"/>
        </a:spcBef>
        <a:spcAft>
          <a:spcPct val="0"/>
        </a:spcAft>
        <a:defRPr sz="2800">
          <a:solidFill>
            <a:schemeClr val="bg1"/>
          </a:solidFill>
          <a:latin typeface="Gotham-Book" charset="0"/>
          <a:ea typeface="MS PGothic" panose="020B0600070205080204" pitchFamily="34" charset="-128"/>
          <a:cs typeface="Gotham-Book" pitchFamily="50" charset="0"/>
        </a:defRPr>
      </a:lvl5pPr>
      <a:lvl6pPr marL="4572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6pPr>
      <a:lvl7pPr marL="9144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7pPr>
      <a:lvl8pPr marL="13716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8pPr>
      <a:lvl9pPr marL="1828800" algn="l" defTabSz="457200" rtl="0" eaLnBrk="1" fontAlgn="base" hangingPunct="1">
        <a:spcBef>
          <a:spcPct val="0"/>
        </a:spcBef>
        <a:spcAft>
          <a:spcPct val="0"/>
        </a:spcAft>
        <a:defRPr sz="3500" b="1">
          <a:solidFill>
            <a:schemeClr val="accent1"/>
          </a:solidFill>
          <a:latin typeface="Gotham HTF Book" charset="0"/>
          <a:ea typeface="ＭＳ Ｐゴシック" charset="0"/>
          <a:cs typeface="ＭＳ Ｐゴシック" charset="0"/>
        </a:defRPr>
      </a:lvl9pPr>
    </p:titleStyle>
    <p:bodyStyle>
      <a:lvl1pPr marL="342900" indent="-342900" algn="l" defTabSz="457200" rtl="0" eaLnBrk="1" fontAlgn="base" hangingPunct="1">
        <a:spcBef>
          <a:spcPts val="1800"/>
        </a:spcBef>
        <a:spcAft>
          <a:spcPct val="0"/>
        </a:spcAft>
        <a:buSzPct val="110000"/>
        <a:buFont typeface="Arial" panose="020B0604020202020204" pitchFamily="34" charset="0"/>
        <a:defRPr sz="2500" kern="1200">
          <a:solidFill>
            <a:srgbClr val="00537D"/>
          </a:solidFill>
          <a:latin typeface="Gotham-Medium"/>
          <a:ea typeface="MS PGothic" panose="020B0600070205080204" pitchFamily="34" charset="-128"/>
          <a:cs typeface="Gotham-Medium"/>
        </a:defRPr>
      </a:lvl1pPr>
      <a:lvl2pPr marL="742950" indent="-285750" algn="l" defTabSz="457200" rtl="0" eaLnBrk="1" fontAlgn="base" hangingPunct="1">
        <a:spcBef>
          <a:spcPts val="1800"/>
        </a:spcBef>
        <a:spcAft>
          <a:spcPct val="0"/>
        </a:spcAft>
        <a:buSzPct val="110000"/>
        <a:buFont typeface="Arial" panose="020B0604020202020204" pitchFamily="34" charset="0"/>
        <a:buChar char="•"/>
        <a:defRPr kern="1200">
          <a:solidFill>
            <a:srgbClr val="748686"/>
          </a:solidFill>
          <a:latin typeface="Gotham-Medium"/>
          <a:ea typeface="MS PGothic" panose="020B0600070205080204" pitchFamily="34" charset="-128"/>
          <a:cs typeface="Gotham-Medium"/>
        </a:defRPr>
      </a:lvl2pPr>
      <a:lvl3pPr marL="1143000" indent="-228600" algn="l" defTabSz="457200" rtl="0" eaLnBrk="1" fontAlgn="base" hangingPunct="1">
        <a:spcBef>
          <a:spcPts val="1800"/>
        </a:spcBef>
        <a:spcAft>
          <a:spcPct val="0"/>
        </a:spcAft>
        <a:buSzPct val="110000"/>
        <a:buFont typeface="Arial" panose="020B0604020202020204" pitchFamily="34" charset="0"/>
        <a:buChar char="•"/>
        <a:defRPr kern="1200">
          <a:solidFill>
            <a:srgbClr val="748686"/>
          </a:solidFill>
          <a:latin typeface="Gotham-Medium"/>
          <a:ea typeface="MS PGothic" panose="020B0600070205080204" pitchFamily="34" charset="-128"/>
          <a:cs typeface="Gotham-Medium"/>
        </a:defRPr>
      </a:lvl3pPr>
      <a:lvl4pPr marL="1600200" indent="-228600" algn="l" defTabSz="457200" rtl="0" eaLnBrk="1" fontAlgn="base" hangingPunct="1">
        <a:spcBef>
          <a:spcPts val="1800"/>
        </a:spcBef>
        <a:spcAft>
          <a:spcPct val="0"/>
        </a:spcAft>
        <a:buSzPct val="110000"/>
        <a:buFont typeface="Arial" panose="020B0604020202020204" pitchFamily="34" charset="0"/>
        <a:buChar char="•"/>
        <a:defRPr kern="1200">
          <a:solidFill>
            <a:srgbClr val="748686"/>
          </a:solidFill>
          <a:latin typeface="Gotham-Medium"/>
          <a:ea typeface="MS PGothic" panose="020B0600070205080204" pitchFamily="34" charset="-128"/>
          <a:cs typeface="Gotham-Medium"/>
        </a:defRPr>
      </a:lvl4pPr>
      <a:lvl5pPr marL="2057400" indent="-228600" algn="l" defTabSz="457200" rtl="0" eaLnBrk="1" fontAlgn="base" hangingPunct="1">
        <a:spcBef>
          <a:spcPts val="1800"/>
        </a:spcBef>
        <a:spcAft>
          <a:spcPct val="0"/>
        </a:spcAft>
        <a:buSzPct val="110000"/>
        <a:buFont typeface="Arial" panose="020B0604020202020204" pitchFamily="34" charset="0"/>
        <a:buChar char="•"/>
        <a:defRPr kern="1200">
          <a:solidFill>
            <a:srgbClr val="748686"/>
          </a:solidFill>
          <a:latin typeface="Gotham-Medium"/>
          <a:ea typeface="MS PGothic" panose="020B0600070205080204" pitchFamily="34" charset="-128"/>
          <a:cs typeface="Gotham-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protectingimmigrantfamilies.or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cwda.org/sites/main/files/file-attachments/county_hs_comment_template_letter_final.pdf" TargetMode="External"/><Relationship Id="rId2" Type="http://schemas.openxmlformats.org/officeDocument/2006/relationships/hyperlink" Target="https://www.regulations.gov/comment?D=USCIS-2010-0012-0001"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cwda.org/post/immigration-resources"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hyperlink" Target="https://www.nilc.org/federal-guidance-public-charge-calif-ed/"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uscis.gov/greencard/public-charge"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apps.washingtonpost.com/g/documents/world/read-the-trump-administrations-draft-proposal-penalizing-immigrants-who-accept-almost-any-public-benefit/2841/"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9869-180D-4290-B1D2-FC4CE6ECE1DD}"/>
              </a:ext>
            </a:extLst>
          </p:cNvPr>
          <p:cNvSpPr>
            <a:spLocks noGrp="1"/>
          </p:cNvSpPr>
          <p:nvPr>
            <p:ph type="title"/>
          </p:nvPr>
        </p:nvSpPr>
        <p:spPr/>
        <p:txBody>
          <a:bodyPr/>
          <a:lstStyle/>
          <a:p>
            <a:r>
              <a:rPr lang="en-US" dirty="0"/>
              <a:t>Public Charge</a:t>
            </a:r>
          </a:p>
        </p:txBody>
      </p:sp>
      <p:sp>
        <p:nvSpPr>
          <p:cNvPr id="3" name="Subtitle 2">
            <a:extLst>
              <a:ext uri="{FF2B5EF4-FFF2-40B4-BE49-F238E27FC236}">
                <a16:creationId xmlns:a16="http://schemas.microsoft.com/office/drawing/2014/main" id="{77A64704-3448-4716-840F-DB90E3561CCC}"/>
              </a:ext>
            </a:extLst>
          </p:cNvPr>
          <p:cNvSpPr>
            <a:spLocks noGrp="1"/>
          </p:cNvSpPr>
          <p:nvPr>
            <p:ph type="subTitle" idx="1"/>
          </p:nvPr>
        </p:nvSpPr>
        <p:spPr/>
        <p:txBody>
          <a:bodyPr/>
          <a:lstStyle/>
          <a:p>
            <a:r>
              <a:rPr lang="en-US" dirty="0"/>
              <a:t>Draft Regulation Comments</a:t>
            </a:r>
          </a:p>
        </p:txBody>
      </p:sp>
      <p:sp>
        <p:nvSpPr>
          <p:cNvPr id="35844" name="Slide Number Placeholder 9"/>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10000"/>
              <a:buFont typeface="Arial" panose="020B0604020202020204" pitchFamily="34" charset="0"/>
              <a:defRPr sz="2500">
                <a:solidFill>
                  <a:srgbClr val="00537D"/>
                </a:solidFill>
                <a:latin typeface="Gotham-Medium" pitchFamily="50" charset="0"/>
                <a:ea typeface="MS PGothic" panose="020B0600070205080204" pitchFamily="34" charset="-128"/>
                <a:cs typeface="Gotham-Medium" pitchFamily="50" charset="0"/>
              </a:defRPr>
            </a:lvl1pPr>
            <a:lvl2pPr marL="742950" indent="-28575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2pPr>
            <a:lvl3pPr marL="11430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3pPr>
            <a:lvl4pPr marL="16002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4pPr>
            <a:lvl5pPr marL="20574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5pPr>
            <a:lvl6pPr marL="25146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6pPr>
            <a:lvl7pPr marL="29718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7pPr>
            <a:lvl8pPr marL="34290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8pPr>
            <a:lvl9pPr marL="38862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9pPr>
          </a:lstStyle>
          <a:p>
            <a:pPr>
              <a:spcBef>
                <a:spcPct val="0"/>
              </a:spcBef>
              <a:buSzTx/>
              <a:buFontTx/>
              <a:buNone/>
            </a:pPr>
            <a:fld id="{C42BCA2F-B0F5-4764-9786-789788459AA5}" type="slidenum">
              <a:rPr lang="en-US" altLang="en-US" sz="1200" smtClean="0">
                <a:solidFill>
                  <a:schemeClr val="tx2"/>
                </a:solidFill>
                <a:latin typeface="Gill Sans MT" panose="020B0502020104020203" pitchFamily="34" charset="0"/>
              </a:rPr>
              <a:pPr>
                <a:spcBef>
                  <a:spcPct val="0"/>
                </a:spcBef>
                <a:buSzTx/>
                <a:buFontTx/>
                <a:buNone/>
              </a:pPr>
              <a:t>1</a:t>
            </a:fld>
            <a:endParaRPr lang="en-US" altLang="en-US" sz="1200">
              <a:solidFill>
                <a:schemeClr val="tx2"/>
              </a:solidFill>
              <a:latin typeface="Gill Sans MT" panose="020B0502020104020203" pitchFamily="34" charset="0"/>
            </a:endParaRPr>
          </a:p>
        </p:txBody>
      </p:sp>
      <p:sp>
        <p:nvSpPr>
          <p:cNvPr id="7" name="TextBox 6">
            <a:extLst>
              <a:ext uri="{FF2B5EF4-FFF2-40B4-BE49-F238E27FC236}">
                <a16:creationId xmlns:a16="http://schemas.microsoft.com/office/drawing/2014/main" id="{232BAFA8-D8AC-4F17-A2D6-902699C8726D}"/>
              </a:ext>
            </a:extLst>
          </p:cNvPr>
          <p:cNvSpPr txBox="1">
            <a:spLocks noChangeArrowheads="1"/>
          </p:cNvSpPr>
          <p:nvPr/>
        </p:nvSpPr>
        <p:spPr bwMode="auto">
          <a:xfrm>
            <a:off x="762000" y="6324600"/>
            <a:ext cx="7543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charset="0"/>
                <a:ea typeface="MS PGothic" panose="020B0600070205080204" pitchFamily="34" charset="-128"/>
              </a:defRPr>
            </a:lvl1pPr>
            <a:lvl2pPr marL="742950" indent="-285750">
              <a:defRPr sz="2400">
                <a:solidFill>
                  <a:schemeClr val="tx1"/>
                </a:solidFill>
                <a:latin typeface="Gill Sans MT" charset="0"/>
                <a:ea typeface="MS PGothic" panose="020B0600070205080204" pitchFamily="34" charset="-128"/>
              </a:defRPr>
            </a:lvl2pPr>
            <a:lvl3pPr marL="1143000" indent="-228600">
              <a:defRPr sz="2400">
                <a:solidFill>
                  <a:schemeClr val="tx1"/>
                </a:solidFill>
                <a:latin typeface="Gill Sans MT" charset="0"/>
                <a:ea typeface="MS PGothic" panose="020B0600070205080204" pitchFamily="34" charset="-128"/>
              </a:defRPr>
            </a:lvl3pPr>
            <a:lvl4pPr marL="1600200" indent="-228600">
              <a:defRPr sz="2400">
                <a:solidFill>
                  <a:schemeClr val="tx1"/>
                </a:solidFill>
                <a:latin typeface="Gill Sans MT" charset="0"/>
                <a:ea typeface="MS PGothic" panose="020B0600070205080204" pitchFamily="34" charset="-128"/>
              </a:defRPr>
            </a:lvl4pPr>
            <a:lvl5pPr marL="2057400" indent="-228600">
              <a:defRPr sz="2400">
                <a:solidFill>
                  <a:schemeClr val="tx1"/>
                </a:solidFill>
                <a:latin typeface="Gill Sans MT"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charset="0"/>
                <a:ea typeface="MS PGothic" panose="020B0600070205080204" pitchFamily="34" charset="-128"/>
              </a:defRPr>
            </a:lvl9pPr>
          </a:lstStyle>
          <a:p>
            <a:pPr>
              <a:lnSpc>
                <a:spcPts val="1400"/>
              </a:lnSpc>
              <a:defRPr/>
            </a:pPr>
            <a:r>
              <a:rPr lang="en-US" altLang="en-US" sz="1400" dirty="0">
                <a:solidFill>
                  <a:schemeClr val="bg1"/>
                </a:solidFill>
                <a:latin typeface="Gotham Bold" pitchFamily="50" charset="0"/>
              </a:rPr>
              <a:t>Cathy Senderling &amp; Assmaa Elayyat | CWDA Board of Directors | November 9, 2018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1BC06-F68C-4378-AEA2-D5168891F178}"/>
              </a:ext>
            </a:extLst>
          </p:cNvPr>
          <p:cNvSpPr>
            <a:spLocks noGrp="1"/>
          </p:cNvSpPr>
          <p:nvPr>
            <p:ph type="title"/>
          </p:nvPr>
        </p:nvSpPr>
        <p:spPr/>
        <p:txBody>
          <a:bodyPr/>
          <a:lstStyle/>
          <a:p>
            <a:r>
              <a:rPr lang="en-US" dirty="0"/>
              <a:t>Monetizable Benefits</a:t>
            </a:r>
          </a:p>
        </p:txBody>
      </p:sp>
      <p:sp>
        <p:nvSpPr>
          <p:cNvPr id="3" name="Content Placeholder 2">
            <a:extLst>
              <a:ext uri="{FF2B5EF4-FFF2-40B4-BE49-F238E27FC236}">
                <a16:creationId xmlns:a16="http://schemas.microsoft.com/office/drawing/2014/main" id="{2A06791E-C9D3-4713-99B3-12258F0E746B}"/>
              </a:ext>
            </a:extLst>
          </p:cNvPr>
          <p:cNvSpPr>
            <a:spLocks noGrp="1"/>
          </p:cNvSpPr>
          <p:nvPr>
            <p:ph idx="1"/>
          </p:nvPr>
        </p:nvSpPr>
        <p:spPr>
          <a:xfrm>
            <a:off x="457200" y="1219200"/>
            <a:ext cx="8229600" cy="4800600"/>
          </a:xfrm>
        </p:spPr>
        <p:txBody>
          <a:bodyPr/>
          <a:lstStyle/>
          <a:p>
            <a:pPr marL="57150" indent="0">
              <a:spcBef>
                <a:spcPts val="1200"/>
              </a:spcBef>
              <a:buNone/>
            </a:pPr>
            <a:r>
              <a:rPr lang="en-US" sz="2400" dirty="0"/>
              <a:t>Included where the value of the benefit exceeds 15% FPL for a household size of one for a year </a:t>
            </a:r>
          </a:p>
          <a:p>
            <a:pPr marL="400050">
              <a:spcBef>
                <a:spcPts val="1200"/>
              </a:spcBef>
              <a:buFont typeface="Arial" panose="020B0604020202020204" pitchFamily="34" charset="0"/>
              <a:buChar char="•"/>
            </a:pPr>
            <a:r>
              <a:rPr lang="en-US" sz="2400" dirty="0"/>
              <a:t>Cash assistance for income maintenance:</a:t>
            </a:r>
          </a:p>
          <a:p>
            <a:pPr marL="914400" lvl="1" indent="-457200">
              <a:spcBef>
                <a:spcPts val="600"/>
              </a:spcBef>
            </a:pPr>
            <a:r>
              <a:rPr lang="en-US" sz="2200" dirty="0"/>
              <a:t>SSI</a:t>
            </a:r>
          </a:p>
          <a:p>
            <a:pPr marL="914400" lvl="1" indent="-457200">
              <a:spcBef>
                <a:spcPts val="600"/>
              </a:spcBef>
            </a:pPr>
            <a:r>
              <a:rPr lang="en-US" sz="2200" dirty="0"/>
              <a:t>TANF (CalWORKs)</a:t>
            </a:r>
          </a:p>
          <a:p>
            <a:pPr marL="914400" lvl="1" indent="-457200">
              <a:spcBef>
                <a:spcPts val="600"/>
              </a:spcBef>
            </a:pPr>
            <a:r>
              <a:rPr lang="en-US" sz="2200" dirty="0"/>
              <a:t>State or local cash assistance (CAPI, GA/GR)</a:t>
            </a:r>
          </a:p>
          <a:p>
            <a:pPr marL="914400" lvl="1" indent="-457200">
              <a:spcBef>
                <a:spcPts val="600"/>
              </a:spcBef>
            </a:pPr>
            <a:r>
              <a:rPr lang="en-US" sz="2200" dirty="0"/>
              <a:t>SNAP (</a:t>
            </a:r>
            <a:r>
              <a:rPr lang="en-US" sz="2200" dirty="0" err="1"/>
              <a:t>CalFresh</a:t>
            </a:r>
            <a:r>
              <a:rPr lang="en-US" sz="2200" dirty="0"/>
              <a:t>)</a:t>
            </a:r>
          </a:p>
          <a:p>
            <a:endParaRPr lang="en-US" dirty="0"/>
          </a:p>
        </p:txBody>
      </p:sp>
      <p:sp>
        <p:nvSpPr>
          <p:cNvPr id="4" name="Slide Number Placeholder 3">
            <a:extLst>
              <a:ext uri="{FF2B5EF4-FFF2-40B4-BE49-F238E27FC236}">
                <a16:creationId xmlns:a16="http://schemas.microsoft.com/office/drawing/2014/main" id="{C47BAF58-EFBA-451D-8A0A-2166EF355998}"/>
              </a:ext>
            </a:extLst>
          </p:cNvPr>
          <p:cNvSpPr>
            <a:spLocks noGrp="1"/>
          </p:cNvSpPr>
          <p:nvPr>
            <p:ph type="sldNum" sz="quarter" idx="10"/>
          </p:nvPr>
        </p:nvSpPr>
        <p:spPr/>
        <p:txBody>
          <a:bodyPr/>
          <a:lstStyle/>
          <a:p>
            <a:pPr>
              <a:defRPr/>
            </a:pPr>
            <a:fld id="{FB5A6A68-37F7-4FFF-B911-82A004CEF204}" type="slidenum">
              <a:rPr lang="en-US" altLang="en-US" smtClean="0"/>
              <a:pPr>
                <a:defRPr/>
              </a:pPr>
              <a:t>10</a:t>
            </a:fld>
            <a:endParaRPr lang="en-US" altLang="en-US" dirty="0"/>
          </a:p>
        </p:txBody>
      </p:sp>
    </p:spTree>
    <p:extLst>
      <p:ext uri="{BB962C8B-B14F-4D97-AF65-F5344CB8AC3E}">
        <p14:creationId xmlns:p14="http://schemas.microsoft.com/office/powerpoint/2010/main" val="382899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25BF-15F7-4CB1-A9CB-39482ABA2EC6}"/>
              </a:ext>
            </a:extLst>
          </p:cNvPr>
          <p:cNvSpPr>
            <a:spLocks noGrp="1"/>
          </p:cNvSpPr>
          <p:nvPr>
            <p:ph type="title"/>
          </p:nvPr>
        </p:nvSpPr>
        <p:spPr/>
        <p:txBody>
          <a:bodyPr/>
          <a:lstStyle/>
          <a:p>
            <a:r>
              <a:rPr lang="en-US" dirty="0"/>
              <a:t>Non-monetizable Benefits</a:t>
            </a:r>
          </a:p>
        </p:txBody>
      </p:sp>
      <p:sp>
        <p:nvSpPr>
          <p:cNvPr id="3" name="Content Placeholder 2">
            <a:extLst>
              <a:ext uri="{FF2B5EF4-FFF2-40B4-BE49-F238E27FC236}">
                <a16:creationId xmlns:a16="http://schemas.microsoft.com/office/drawing/2014/main" id="{340DCBC7-C2A8-4175-95BC-3A9934C6C457}"/>
              </a:ext>
            </a:extLst>
          </p:cNvPr>
          <p:cNvSpPr>
            <a:spLocks noGrp="1"/>
          </p:cNvSpPr>
          <p:nvPr>
            <p:ph idx="1"/>
          </p:nvPr>
        </p:nvSpPr>
        <p:spPr>
          <a:xfrm>
            <a:off x="457200" y="1219200"/>
            <a:ext cx="8229600" cy="4876800"/>
          </a:xfrm>
        </p:spPr>
        <p:txBody>
          <a:bodyPr/>
          <a:lstStyle/>
          <a:p>
            <a:pPr marL="57150" indent="0">
              <a:lnSpc>
                <a:spcPct val="110000"/>
              </a:lnSpc>
              <a:spcBef>
                <a:spcPts val="600"/>
              </a:spcBef>
              <a:buNone/>
            </a:pPr>
            <a:r>
              <a:rPr lang="en-US" sz="2400" dirty="0"/>
              <a:t>Included if received for &gt;12 months in the aggregate during preceding 36 months, or &gt;9 months while also receiving monetizable benefit</a:t>
            </a:r>
          </a:p>
          <a:p>
            <a:pPr lvl="1">
              <a:lnSpc>
                <a:spcPct val="110000"/>
              </a:lnSpc>
              <a:spcBef>
                <a:spcPts val="600"/>
              </a:spcBef>
            </a:pPr>
            <a:r>
              <a:rPr lang="en-US" sz="2400" dirty="0"/>
              <a:t>Each benefit is counted separately - 2 benefits received in the same month count as 2 months </a:t>
            </a:r>
          </a:p>
          <a:p>
            <a:pPr>
              <a:lnSpc>
                <a:spcPct val="110000"/>
              </a:lnSpc>
              <a:spcBef>
                <a:spcPts val="600"/>
              </a:spcBef>
            </a:pPr>
            <a:r>
              <a:rPr lang="en-US" sz="2400" dirty="0"/>
              <a:t>List includes: </a:t>
            </a:r>
          </a:p>
          <a:p>
            <a:pPr lvl="1">
              <a:lnSpc>
                <a:spcPct val="110000"/>
              </a:lnSpc>
              <a:spcBef>
                <a:spcPts val="600"/>
              </a:spcBef>
            </a:pPr>
            <a:r>
              <a:rPr lang="en-US" sz="2200" dirty="0"/>
              <a:t>Medicaid, except for emergency services and school-based benefits to children</a:t>
            </a:r>
          </a:p>
          <a:p>
            <a:pPr lvl="1">
              <a:lnSpc>
                <a:spcPct val="110000"/>
              </a:lnSpc>
              <a:spcBef>
                <a:spcPts val="600"/>
              </a:spcBef>
            </a:pPr>
            <a:r>
              <a:rPr lang="en-US" sz="2200" dirty="0"/>
              <a:t>Long-term care</a:t>
            </a:r>
          </a:p>
          <a:p>
            <a:pPr lvl="1">
              <a:lnSpc>
                <a:spcPct val="110000"/>
              </a:lnSpc>
              <a:spcBef>
                <a:spcPts val="600"/>
              </a:spcBef>
            </a:pPr>
            <a:r>
              <a:rPr lang="en-US" sz="2200" dirty="0"/>
              <a:t>Financial assistance under Medicare Part D</a:t>
            </a:r>
          </a:p>
          <a:p>
            <a:pPr lvl="1">
              <a:lnSpc>
                <a:spcPct val="110000"/>
              </a:lnSpc>
              <a:spcBef>
                <a:spcPts val="600"/>
              </a:spcBef>
            </a:pPr>
            <a:r>
              <a:rPr lang="en-US" sz="2200" dirty="0"/>
              <a:t>Subsidized housing, section 8 housing assistance</a:t>
            </a:r>
          </a:p>
          <a:p>
            <a:endParaRPr lang="en-US" dirty="0"/>
          </a:p>
        </p:txBody>
      </p:sp>
      <p:sp>
        <p:nvSpPr>
          <p:cNvPr id="4" name="Slide Number Placeholder 3">
            <a:extLst>
              <a:ext uri="{FF2B5EF4-FFF2-40B4-BE49-F238E27FC236}">
                <a16:creationId xmlns:a16="http://schemas.microsoft.com/office/drawing/2014/main" id="{FBF05497-5009-4822-A30B-C24CCA723C7B}"/>
              </a:ext>
            </a:extLst>
          </p:cNvPr>
          <p:cNvSpPr>
            <a:spLocks noGrp="1"/>
          </p:cNvSpPr>
          <p:nvPr>
            <p:ph type="sldNum" sz="quarter" idx="10"/>
          </p:nvPr>
        </p:nvSpPr>
        <p:spPr/>
        <p:txBody>
          <a:bodyPr/>
          <a:lstStyle/>
          <a:p>
            <a:pPr>
              <a:defRPr/>
            </a:pPr>
            <a:fld id="{FB5A6A68-37F7-4FFF-B911-82A004CEF204}" type="slidenum">
              <a:rPr lang="en-US" altLang="en-US" smtClean="0"/>
              <a:pPr>
                <a:defRPr/>
              </a:pPr>
              <a:t>11</a:t>
            </a:fld>
            <a:endParaRPr lang="en-US" altLang="en-US"/>
          </a:p>
        </p:txBody>
      </p:sp>
    </p:spTree>
    <p:extLst>
      <p:ext uri="{BB962C8B-B14F-4D97-AF65-F5344CB8AC3E}">
        <p14:creationId xmlns:p14="http://schemas.microsoft.com/office/powerpoint/2010/main" val="39596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5685-1BD8-40BF-9726-FD0919B872D6}"/>
              </a:ext>
            </a:extLst>
          </p:cNvPr>
          <p:cNvSpPr>
            <a:spLocks noGrp="1"/>
          </p:cNvSpPr>
          <p:nvPr>
            <p:ph type="title"/>
          </p:nvPr>
        </p:nvSpPr>
        <p:spPr/>
        <p:txBody>
          <a:bodyPr/>
          <a:lstStyle/>
          <a:p>
            <a:r>
              <a:rPr lang="en-US" dirty="0"/>
              <a:t>Changes Are Not Retroactive</a:t>
            </a:r>
          </a:p>
        </p:txBody>
      </p:sp>
      <p:sp>
        <p:nvSpPr>
          <p:cNvPr id="3" name="Content Placeholder 2">
            <a:extLst>
              <a:ext uri="{FF2B5EF4-FFF2-40B4-BE49-F238E27FC236}">
                <a16:creationId xmlns:a16="http://schemas.microsoft.com/office/drawing/2014/main" id="{533C419D-DD88-4239-921C-5FAB0DC4A7CF}"/>
              </a:ext>
            </a:extLst>
          </p:cNvPr>
          <p:cNvSpPr>
            <a:spLocks noGrp="1"/>
          </p:cNvSpPr>
          <p:nvPr>
            <p:ph idx="1"/>
          </p:nvPr>
        </p:nvSpPr>
        <p:spPr>
          <a:xfrm>
            <a:off x="457200" y="1600200"/>
            <a:ext cx="8229600" cy="3657600"/>
          </a:xfrm>
        </p:spPr>
        <p:txBody>
          <a:bodyPr/>
          <a:lstStyle/>
          <a:p>
            <a:r>
              <a:rPr lang="en-US" sz="3200" dirty="0">
                <a:latin typeface="+mn-lt"/>
                <a:cs typeface="Arial" panose="020B0604020202020204" pitchFamily="34" charset="0"/>
              </a:rPr>
              <a:t>Receipt of benefits, other than cash and long-term care, will not be considered in making the public charge determination until 60 days after the rule becomes final</a:t>
            </a:r>
          </a:p>
          <a:p>
            <a:endParaRPr lang="en-US" dirty="0"/>
          </a:p>
        </p:txBody>
      </p:sp>
      <p:sp>
        <p:nvSpPr>
          <p:cNvPr id="4" name="Slide Number Placeholder 3">
            <a:extLst>
              <a:ext uri="{FF2B5EF4-FFF2-40B4-BE49-F238E27FC236}">
                <a16:creationId xmlns:a16="http://schemas.microsoft.com/office/drawing/2014/main" id="{270EE2C0-D986-4824-9075-28B060D6E004}"/>
              </a:ext>
            </a:extLst>
          </p:cNvPr>
          <p:cNvSpPr>
            <a:spLocks noGrp="1"/>
          </p:cNvSpPr>
          <p:nvPr>
            <p:ph type="sldNum" sz="quarter" idx="10"/>
          </p:nvPr>
        </p:nvSpPr>
        <p:spPr/>
        <p:txBody>
          <a:bodyPr/>
          <a:lstStyle/>
          <a:p>
            <a:pPr>
              <a:defRPr/>
            </a:pPr>
            <a:fld id="{FB5A6A68-37F7-4FFF-B911-82A004CEF204}" type="slidenum">
              <a:rPr lang="en-US" altLang="en-US" smtClean="0"/>
              <a:pPr>
                <a:defRPr/>
              </a:pPr>
              <a:t>12</a:t>
            </a:fld>
            <a:endParaRPr lang="en-US" altLang="en-US"/>
          </a:p>
        </p:txBody>
      </p:sp>
    </p:spTree>
    <p:extLst>
      <p:ext uri="{BB962C8B-B14F-4D97-AF65-F5344CB8AC3E}">
        <p14:creationId xmlns:p14="http://schemas.microsoft.com/office/powerpoint/2010/main" val="2216286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F8238-04D3-437B-94CA-8579157617AB}"/>
              </a:ext>
            </a:extLst>
          </p:cNvPr>
          <p:cNvSpPr>
            <a:spLocks noGrp="1"/>
          </p:cNvSpPr>
          <p:nvPr>
            <p:ph type="title"/>
          </p:nvPr>
        </p:nvSpPr>
        <p:spPr/>
        <p:txBody>
          <a:bodyPr/>
          <a:lstStyle/>
          <a:p>
            <a:r>
              <a:rPr lang="en-US" dirty="0"/>
              <a:t>Excluded Benefits</a:t>
            </a:r>
          </a:p>
        </p:txBody>
      </p:sp>
      <p:sp>
        <p:nvSpPr>
          <p:cNvPr id="3" name="Text Placeholder 2">
            <a:extLst>
              <a:ext uri="{FF2B5EF4-FFF2-40B4-BE49-F238E27FC236}">
                <a16:creationId xmlns:a16="http://schemas.microsoft.com/office/drawing/2014/main" id="{D7CB8FDB-CF6C-46BB-9918-9EE5E56E1F73}"/>
              </a:ext>
            </a:extLst>
          </p:cNvPr>
          <p:cNvSpPr>
            <a:spLocks noGrp="1"/>
          </p:cNvSpPr>
          <p:nvPr>
            <p:ph type="body" sz="quarter" idx="11"/>
          </p:nvPr>
        </p:nvSpPr>
        <p:spPr/>
        <p:txBody>
          <a:bodyPr/>
          <a:lstStyle/>
          <a:p>
            <a:r>
              <a:rPr lang="en-US" dirty="0"/>
              <a:t>Some examples include…</a:t>
            </a:r>
          </a:p>
        </p:txBody>
      </p:sp>
      <p:sp>
        <p:nvSpPr>
          <p:cNvPr id="4" name="Content Placeholder 3">
            <a:extLst>
              <a:ext uri="{FF2B5EF4-FFF2-40B4-BE49-F238E27FC236}">
                <a16:creationId xmlns:a16="http://schemas.microsoft.com/office/drawing/2014/main" id="{95A86E00-7B39-4C60-930C-D7B411BA20CB}"/>
              </a:ext>
            </a:extLst>
          </p:cNvPr>
          <p:cNvSpPr>
            <a:spLocks noGrp="1"/>
          </p:cNvSpPr>
          <p:nvPr>
            <p:ph idx="1"/>
          </p:nvPr>
        </p:nvSpPr>
        <p:spPr>
          <a:xfrm>
            <a:off x="457200" y="1752600"/>
            <a:ext cx="8229600" cy="4038600"/>
          </a:xfrm>
        </p:spPr>
        <p:txBody>
          <a:bodyPr/>
          <a:lstStyle/>
          <a:p>
            <a:pPr marL="457200" indent="-457200">
              <a:lnSpc>
                <a:spcPct val="110000"/>
              </a:lnSpc>
              <a:spcBef>
                <a:spcPts val="1200"/>
              </a:spcBef>
              <a:buFont typeface="Arial" panose="020B0604020202020204" pitchFamily="34" charset="0"/>
              <a:buChar char="•"/>
            </a:pPr>
            <a:r>
              <a:rPr lang="en-US" sz="2400" dirty="0"/>
              <a:t>Emergency and disaster relief </a:t>
            </a:r>
          </a:p>
          <a:p>
            <a:pPr marL="457200" indent="-457200">
              <a:lnSpc>
                <a:spcPct val="110000"/>
              </a:lnSpc>
              <a:spcBef>
                <a:spcPts val="600"/>
              </a:spcBef>
              <a:buFont typeface="Arial" panose="020B0604020202020204" pitchFamily="34" charset="0"/>
              <a:buChar char="•"/>
            </a:pPr>
            <a:r>
              <a:rPr lang="en-US" sz="2400" dirty="0"/>
              <a:t>Services available to the community as a whole</a:t>
            </a:r>
          </a:p>
          <a:p>
            <a:pPr marL="457200" indent="-457200">
              <a:lnSpc>
                <a:spcPct val="110000"/>
              </a:lnSpc>
              <a:spcBef>
                <a:spcPts val="600"/>
              </a:spcBef>
              <a:buFont typeface="Arial" panose="020B0604020202020204" pitchFamily="34" charset="0"/>
              <a:buChar char="•"/>
            </a:pPr>
            <a:r>
              <a:rPr lang="en-US" sz="2400" dirty="0"/>
              <a:t>School-based nutrition services</a:t>
            </a:r>
          </a:p>
          <a:p>
            <a:pPr marL="457200" indent="-457200">
              <a:lnSpc>
                <a:spcPct val="110000"/>
              </a:lnSpc>
              <a:spcBef>
                <a:spcPts val="600"/>
              </a:spcBef>
              <a:buFont typeface="Arial" panose="020B0604020202020204" pitchFamily="34" charset="0"/>
              <a:buChar char="•"/>
            </a:pPr>
            <a:r>
              <a:rPr lang="en-US" sz="2400" dirty="0"/>
              <a:t>Public education, including Head Start</a:t>
            </a:r>
          </a:p>
          <a:p>
            <a:pPr marL="457200" indent="-457200">
              <a:lnSpc>
                <a:spcPct val="110000"/>
              </a:lnSpc>
              <a:spcBef>
                <a:spcPts val="600"/>
              </a:spcBef>
              <a:buFont typeface="Arial" panose="020B0604020202020204" pitchFamily="34" charset="0"/>
              <a:buChar char="•"/>
            </a:pPr>
            <a:r>
              <a:rPr lang="en-US" sz="2400" dirty="0"/>
              <a:t>Tax credits including EITC and ACA tax credits</a:t>
            </a:r>
          </a:p>
          <a:p>
            <a:pPr marL="457200" indent="-457200">
              <a:lnSpc>
                <a:spcPct val="110000"/>
              </a:lnSpc>
              <a:spcBef>
                <a:spcPts val="600"/>
              </a:spcBef>
              <a:buFont typeface="Arial" panose="020B0604020202020204" pitchFamily="34" charset="0"/>
              <a:buChar char="•"/>
            </a:pPr>
            <a:r>
              <a:rPr lang="en-US" sz="2400" dirty="0"/>
              <a:t>WIC nutrition benefits</a:t>
            </a:r>
          </a:p>
          <a:p>
            <a:pPr marL="457200" indent="-457200">
              <a:lnSpc>
                <a:spcPct val="110000"/>
              </a:lnSpc>
              <a:spcBef>
                <a:spcPts val="600"/>
              </a:spcBef>
              <a:buFont typeface="Arial" panose="020B0604020202020204" pitchFamily="34" charset="0"/>
              <a:buChar char="•"/>
            </a:pPr>
            <a:r>
              <a:rPr lang="en-US" sz="2400" dirty="0"/>
              <a:t>Benefits used by members of the military, Ready Reserve, and their spouses and children</a:t>
            </a:r>
          </a:p>
        </p:txBody>
      </p:sp>
      <p:sp>
        <p:nvSpPr>
          <p:cNvPr id="5" name="Slide Number Placeholder 4">
            <a:extLst>
              <a:ext uri="{FF2B5EF4-FFF2-40B4-BE49-F238E27FC236}">
                <a16:creationId xmlns:a16="http://schemas.microsoft.com/office/drawing/2014/main" id="{D4B0278E-22DA-4F43-8E26-BCFF1F2EBD30}"/>
              </a:ext>
            </a:extLst>
          </p:cNvPr>
          <p:cNvSpPr>
            <a:spLocks noGrp="1"/>
          </p:cNvSpPr>
          <p:nvPr>
            <p:ph type="sldNum" sz="quarter" idx="12"/>
          </p:nvPr>
        </p:nvSpPr>
        <p:spPr/>
        <p:txBody>
          <a:bodyPr/>
          <a:lstStyle/>
          <a:p>
            <a:pPr>
              <a:defRPr/>
            </a:pPr>
            <a:fld id="{7C29DDE0-D5C9-4E9A-9E36-F9DB50B9B4CD}" type="slidenum">
              <a:rPr lang="en-US" altLang="en-US" smtClean="0"/>
              <a:pPr>
                <a:defRPr/>
              </a:pPr>
              <a:t>13</a:t>
            </a:fld>
            <a:endParaRPr lang="en-US" altLang="en-US"/>
          </a:p>
        </p:txBody>
      </p:sp>
    </p:spTree>
    <p:extLst>
      <p:ext uri="{BB962C8B-B14F-4D97-AF65-F5344CB8AC3E}">
        <p14:creationId xmlns:p14="http://schemas.microsoft.com/office/powerpoint/2010/main" val="145457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0D1A-5C8F-4ADF-A569-7468BE839C55}"/>
              </a:ext>
            </a:extLst>
          </p:cNvPr>
          <p:cNvSpPr>
            <a:spLocks noGrp="1"/>
          </p:cNvSpPr>
          <p:nvPr>
            <p:ph type="title"/>
          </p:nvPr>
        </p:nvSpPr>
        <p:spPr/>
        <p:txBody>
          <a:bodyPr/>
          <a:lstStyle/>
          <a:p>
            <a:r>
              <a:rPr lang="en-US" dirty="0"/>
              <a:t>Other Statutory Factors</a:t>
            </a:r>
          </a:p>
        </p:txBody>
      </p:sp>
      <p:sp>
        <p:nvSpPr>
          <p:cNvPr id="3" name="Content Placeholder 2">
            <a:extLst>
              <a:ext uri="{FF2B5EF4-FFF2-40B4-BE49-F238E27FC236}">
                <a16:creationId xmlns:a16="http://schemas.microsoft.com/office/drawing/2014/main" id="{48901F58-C13C-4C78-B91E-9BA139E93166}"/>
              </a:ext>
            </a:extLst>
          </p:cNvPr>
          <p:cNvSpPr>
            <a:spLocks noGrp="1"/>
          </p:cNvSpPr>
          <p:nvPr>
            <p:ph idx="1"/>
          </p:nvPr>
        </p:nvSpPr>
        <p:spPr>
          <a:xfrm>
            <a:off x="457200" y="1371600"/>
            <a:ext cx="8229600" cy="3886200"/>
          </a:xfrm>
        </p:spPr>
        <p:txBody>
          <a:bodyPr/>
          <a:lstStyle/>
          <a:p>
            <a:pPr>
              <a:spcBef>
                <a:spcPts val="600"/>
              </a:spcBef>
              <a:buFont typeface="Arial" panose="020B0604020202020204" pitchFamily="34" charset="0"/>
              <a:buChar char="•"/>
            </a:pPr>
            <a:r>
              <a:rPr lang="en-US" sz="2400" b="1" dirty="0"/>
              <a:t>Age: </a:t>
            </a:r>
            <a:r>
              <a:rPr lang="en-US" sz="2400" dirty="0"/>
              <a:t>defines working age as 18 - minimum age for Social Security retirement</a:t>
            </a:r>
          </a:p>
          <a:p>
            <a:pPr lvl="1">
              <a:spcBef>
                <a:spcPts val="600"/>
              </a:spcBef>
            </a:pPr>
            <a:r>
              <a:rPr lang="en-US" sz="2200" dirty="0"/>
              <a:t>Consider impact of age on ability to work</a:t>
            </a:r>
          </a:p>
          <a:p>
            <a:pPr>
              <a:spcBef>
                <a:spcPts val="1200"/>
              </a:spcBef>
              <a:buFont typeface="Arial" panose="020B0604020202020204" pitchFamily="34" charset="0"/>
              <a:buChar char="•"/>
            </a:pPr>
            <a:r>
              <a:rPr lang="en-US" sz="2400" b="1" dirty="0"/>
              <a:t>Health:</a:t>
            </a:r>
            <a:r>
              <a:rPr lang="en-US" sz="2400" dirty="0"/>
              <a:t> whether diagnosed with medical condition that could affect ability to work or require extensive care/institutionalization in the future</a:t>
            </a:r>
          </a:p>
          <a:p>
            <a:pPr>
              <a:spcBef>
                <a:spcPts val="1200"/>
              </a:spcBef>
              <a:buFont typeface="Arial" panose="020B0604020202020204" pitchFamily="34" charset="0"/>
              <a:buChar char="•"/>
            </a:pPr>
            <a:r>
              <a:rPr lang="en-US" sz="2400" b="1" dirty="0"/>
              <a:t>Family: </a:t>
            </a:r>
            <a:r>
              <a:rPr lang="en-US" sz="2400" dirty="0"/>
              <a:t>household size</a:t>
            </a:r>
          </a:p>
          <a:p>
            <a:endParaRPr lang="en-US" dirty="0"/>
          </a:p>
        </p:txBody>
      </p:sp>
      <p:sp>
        <p:nvSpPr>
          <p:cNvPr id="4" name="Slide Number Placeholder 3">
            <a:extLst>
              <a:ext uri="{FF2B5EF4-FFF2-40B4-BE49-F238E27FC236}">
                <a16:creationId xmlns:a16="http://schemas.microsoft.com/office/drawing/2014/main" id="{622F00BC-54B3-48E6-9B91-D3FCC80771B5}"/>
              </a:ext>
            </a:extLst>
          </p:cNvPr>
          <p:cNvSpPr>
            <a:spLocks noGrp="1"/>
          </p:cNvSpPr>
          <p:nvPr>
            <p:ph type="sldNum" sz="quarter" idx="10"/>
          </p:nvPr>
        </p:nvSpPr>
        <p:spPr/>
        <p:txBody>
          <a:bodyPr/>
          <a:lstStyle/>
          <a:p>
            <a:pPr>
              <a:defRPr/>
            </a:pPr>
            <a:fld id="{FB5A6A68-37F7-4FFF-B911-82A004CEF204}" type="slidenum">
              <a:rPr lang="en-US" altLang="en-US" smtClean="0"/>
              <a:pPr>
                <a:defRPr/>
              </a:pPr>
              <a:t>14</a:t>
            </a:fld>
            <a:endParaRPr lang="en-US" altLang="en-US"/>
          </a:p>
        </p:txBody>
      </p:sp>
    </p:spTree>
    <p:extLst>
      <p:ext uri="{BB962C8B-B14F-4D97-AF65-F5344CB8AC3E}">
        <p14:creationId xmlns:p14="http://schemas.microsoft.com/office/powerpoint/2010/main" val="43190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79F9-56E0-4018-93BB-23023BFD6F5B}"/>
              </a:ext>
            </a:extLst>
          </p:cNvPr>
          <p:cNvSpPr>
            <a:spLocks noGrp="1"/>
          </p:cNvSpPr>
          <p:nvPr>
            <p:ph type="title"/>
          </p:nvPr>
        </p:nvSpPr>
        <p:spPr/>
        <p:txBody>
          <a:bodyPr/>
          <a:lstStyle/>
          <a:p>
            <a:r>
              <a:rPr lang="en-US" dirty="0"/>
              <a:t>Other Statutory Factors</a:t>
            </a:r>
          </a:p>
        </p:txBody>
      </p:sp>
      <p:sp>
        <p:nvSpPr>
          <p:cNvPr id="3" name="Content Placeholder 2">
            <a:extLst>
              <a:ext uri="{FF2B5EF4-FFF2-40B4-BE49-F238E27FC236}">
                <a16:creationId xmlns:a16="http://schemas.microsoft.com/office/drawing/2014/main" id="{CF8C6D1F-C8DF-4D01-B3F0-6977206549BC}"/>
              </a:ext>
            </a:extLst>
          </p:cNvPr>
          <p:cNvSpPr>
            <a:spLocks noGrp="1"/>
          </p:cNvSpPr>
          <p:nvPr>
            <p:ph idx="1"/>
          </p:nvPr>
        </p:nvSpPr>
        <p:spPr>
          <a:xfrm>
            <a:off x="457200" y="1371600"/>
            <a:ext cx="8229600" cy="4191000"/>
          </a:xfrm>
        </p:spPr>
        <p:txBody>
          <a:bodyPr/>
          <a:lstStyle/>
          <a:p>
            <a:pPr>
              <a:spcBef>
                <a:spcPts val="1200"/>
              </a:spcBef>
              <a:buFont typeface="Arial" panose="020B0604020202020204" pitchFamily="34" charset="0"/>
              <a:buChar char="•"/>
            </a:pPr>
            <a:r>
              <a:rPr lang="en-US" sz="2400" b="1" dirty="0"/>
              <a:t>Financial resources: </a:t>
            </a:r>
          </a:p>
          <a:p>
            <a:pPr lvl="1">
              <a:spcBef>
                <a:spcPts val="1200"/>
              </a:spcBef>
            </a:pPr>
            <a:r>
              <a:rPr lang="en-US" sz="2200" dirty="0"/>
              <a:t>Income at least 125% FPL (or assets equal to 5x the gap)</a:t>
            </a:r>
            <a:r>
              <a:rPr lang="en-US" sz="2200" b="1" dirty="0"/>
              <a:t> </a:t>
            </a:r>
          </a:p>
          <a:p>
            <a:pPr lvl="1">
              <a:spcBef>
                <a:spcPts val="1200"/>
              </a:spcBef>
            </a:pPr>
            <a:r>
              <a:rPr lang="en-US" sz="2200" dirty="0"/>
              <a:t>Has </a:t>
            </a:r>
            <a:r>
              <a:rPr lang="en-US" sz="2200" i="1" dirty="0"/>
              <a:t>applied for</a:t>
            </a:r>
            <a:r>
              <a:rPr lang="en-US" sz="2200" dirty="0"/>
              <a:t> any benefit or immigration fee waiver</a:t>
            </a:r>
          </a:p>
          <a:p>
            <a:pPr lvl="1">
              <a:spcBef>
                <a:spcPts val="1200"/>
              </a:spcBef>
            </a:pPr>
            <a:r>
              <a:rPr lang="en-US" sz="2200" dirty="0"/>
              <a:t>Has private insurance or resources to pay for medical expenses</a:t>
            </a:r>
          </a:p>
          <a:p>
            <a:pPr>
              <a:spcBef>
                <a:spcPts val="1200"/>
              </a:spcBef>
              <a:buFont typeface="Arial" panose="020B0604020202020204" pitchFamily="34" charset="0"/>
              <a:buChar char="•"/>
            </a:pPr>
            <a:r>
              <a:rPr lang="en-US" sz="2400" b="1" dirty="0"/>
              <a:t>Skills and work experience </a:t>
            </a:r>
            <a:r>
              <a:rPr lang="en-US" sz="2400" dirty="0"/>
              <a:t>– includes assessment of proficiency in English</a:t>
            </a:r>
          </a:p>
          <a:p>
            <a:endParaRPr lang="en-US" dirty="0"/>
          </a:p>
        </p:txBody>
      </p:sp>
      <p:sp>
        <p:nvSpPr>
          <p:cNvPr id="4" name="Slide Number Placeholder 3">
            <a:extLst>
              <a:ext uri="{FF2B5EF4-FFF2-40B4-BE49-F238E27FC236}">
                <a16:creationId xmlns:a16="http://schemas.microsoft.com/office/drawing/2014/main" id="{C0B8F4C4-126C-4E7C-BB6A-A270E4005584}"/>
              </a:ext>
            </a:extLst>
          </p:cNvPr>
          <p:cNvSpPr>
            <a:spLocks noGrp="1"/>
          </p:cNvSpPr>
          <p:nvPr>
            <p:ph type="sldNum" sz="quarter" idx="10"/>
          </p:nvPr>
        </p:nvSpPr>
        <p:spPr/>
        <p:txBody>
          <a:bodyPr/>
          <a:lstStyle/>
          <a:p>
            <a:pPr>
              <a:defRPr/>
            </a:pPr>
            <a:fld id="{FB5A6A68-37F7-4FFF-B911-82A004CEF204}" type="slidenum">
              <a:rPr lang="en-US" altLang="en-US" smtClean="0"/>
              <a:pPr>
                <a:defRPr/>
              </a:pPr>
              <a:t>15</a:t>
            </a:fld>
            <a:endParaRPr lang="en-US" altLang="en-US"/>
          </a:p>
        </p:txBody>
      </p:sp>
    </p:spTree>
    <p:extLst>
      <p:ext uri="{BB962C8B-B14F-4D97-AF65-F5344CB8AC3E}">
        <p14:creationId xmlns:p14="http://schemas.microsoft.com/office/powerpoint/2010/main" val="1952142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AB81C-739C-40B3-A051-1AABF789A0DE}"/>
              </a:ext>
            </a:extLst>
          </p:cNvPr>
          <p:cNvSpPr>
            <a:spLocks noGrp="1"/>
          </p:cNvSpPr>
          <p:nvPr>
            <p:ph type="title"/>
          </p:nvPr>
        </p:nvSpPr>
        <p:spPr/>
        <p:txBody>
          <a:bodyPr/>
          <a:lstStyle/>
          <a:p>
            <a:r>
              <a:rPr lang="en-US" dirty="0"/>
              <a:t>“Heavily Weighted” Factors</a:t>
            </a:r>
          </a:p>
        </p:txBody>
      </p:sp>
      <p:sp>
        <p:nvSpPr>
          <p:cNvPr id="3" name="Content Placeholder 2">
            <a:extLst>
              <a:ext uri="{FF2B5EF4-FFF2-40B4-BE49-F238E27FC236}">
                <a16:creationId xmlns:a16="http://schemas.microsoft.com/office/drawing/2014/main" id="{163E26CC-5894-4E3E-8021-283212B6E566}"/>
              </a:ext>
            </a:extLst>
          </p:cNvPr>
          <p:cNvSpPr>
            <a:spLocks noGrp="1"/>
          </p:cNvSpPr>
          <p:nvPr>
            <p:ph idx="1"/>
          </p:nvPr>
        </p:nvSpPr>
        <p:spPr>
          <a:xfrm>
            <a:off x="457200" y="1371600"/>
            <a:ext cx="8229600" cy="2895600"/>
          </a:xfrm>
        </p:spPr>
        <p:txBody>
          <a:bodyPr/>
          <a:lstStyle/>
          <a:p>
            <a:pPr marL="0" indent="0">
              <a:spcBef>
                <a:spcPts val="600"/>
              </a:spcBef>
              <a:buNone/>
            </a:pPr>
            <a:r>
              <a:rPr lang="en-US" sz="2400" b="1" dirty="0"/>
              <a:t>Negative factors for a person</a:t>
            </a:r>
            <a:r>
              <a:rPr lang="en-US" sz="2400" dirty="0"/>
              <a:t>:</a:t>
            </a:r>
          </a:p>
          <a:p>
            <a:pPr lvl="1">
              <a:spcBef>
                <a:spcPts val="600"/>
              </a:spcBef>
            </a:pPr>
            <a:r>
              <a:rPr lang="en-US" sz="2200" dirty="0"/>
              <a:t>Authorized to work but not working and not a full-time student</a:t>
            </a:r>
          </a:p>
          <a:p>
            <a:pPr lvl="1">
              <a:spcBef>
                <a:spcPts val="600"/>
              </a:spcBef>
            </a:pPr>
            <a:r>
              <a:rPr lang="en-US" sz="2200" dirty="0"/>
              <a:t>Currently receiving a public benefit/Has used a public benefit within last 36 months</a:t>
            </a:r>
          </a:p>
          <a:p>
            <a:pPr lvl="1">
              <a:spcBef>
                <a:spcPts val="600"/>
              </a:spcBef>
            </a:pPr>
            <a:r>
              <a:rPr lang="en-US" sz="2200" dirty="0"/>
              <a:t>Medical condition that could interfere with work or require expensive treatment</a:t>
            </a:r>
          </a:p>
          <a:p>
            <a:endParaRPr lang="en-US" dirty="0"/>
          </a:p>
        </p:txBody>
      </p:sp>
      <p:sp>
        <p:nvSpPr>
          <p:cNvPr id="4" name="Slide Number Placeholder 3">
            <a:extLst>
              <a:ext uri="{FF2B5EF4-FFF2-40B4-BE49-F238E27FC236}">
                <a16:creationId xmlns:a16="http://schemas.microsoft.com/office/drawing/2014/main" id="{28C3EA0A-FF3A-4B57-812E-E97DCA561B6D}"/>
              </a:ext>
            </a:extLst>
          </p:cNvPr>
          <p:cNvSpPr>
            <a:spLocks noGrp="1"/>
          </p:cNvSpPr>
          <p:nvPr>
            <p:ph type="sldNum" sz="quarter" idx="10"/>
          </p:nvPr>
        </p:nvSpPr>
        <p:spPr/>
        <p:txBody>
          <a:bodyPr/>
          <a:lstStyle/>
          <a:p>
            <a:pPr>
              <a:defRPr/>
            </a:pPr>
            <a:fld id="{FB5A6A68-37F7-4FFF-B911-82A004CEF204}" type="slidenum">
              <a:rPr lang="en-US" altLang="en-US" smtClean="0"/>
              <a:pPr>
                <a:defRPr/>
              </a:pPr>
              <a:t>16</a:t>
            </a:fld>
            <a:endParaRPr lang="en-US" altLang="en-US"/>
          </a:p>
        </p:txBody>
      </p:sp>
    </p:spTree>
    <p:extLst>
      <p:ext uri="{BB962C8B-B14F-4D97-AF65-F5344CB8AC3E}">
        <p14:creationId xmlns:p14="http://schemas.microsoft.com/office/powerpoint/2010/main" val="256298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7A842-FA9D-483F-B726-DC24DF870BCA}"/>
              </a:ext>
            </a:extLst>
          </p:cNvPr>
          <p:cNvSpPr>
            <a:spLocks noGrp="1"/>
          </p:cNvSpPr>
          <p:nvPr>
            <p:ph type="title"/>
          </p:nvPr>
        </p:nvSpPr>
        <p:spPr/>
        <p:txBody>
          <a:bodyPr/>
          <a:lstStyle/>
          <a:p>
            <a:r>
              <a:rPr lang="en-US" dirty="0"/>
              <a:t>“Heavily Weighted” Factors</a:t>
            </a:r>
          </a:p>
        </p:txBody>
      </p:sp>
      <p:sp>
        <p:nvSpPr>
          <p:cNvPr id="3" name="Content Placeholder 2">
            <a:extLst>
              <a:ext uri="{FF2B5EF4-FFF2-40B4-BE49-F238E27FC236}">
                <a16:creationId xmlns:a16="http://schemas.microsoft.com/office/drawing/2014/main" id="{39C7B3F0-4C9A-460E-96B2-922967BFCE9F}"/>
              </a:ext>
            </a:extLst>
          </p:cNvPr>
          <p:cNvSpPr>
            <a:spLocks noGrp="1"/>
          </p:cNvSpPr>
          <p:nvPr>
            <p:ph idx="1"/>
          </p:nvPr>
        </p:nvSpPr>
        <p:spPr>
          <a:xfrm>
            <a:off x="457200" y="1371600"/>
            <a:ext cx="8229600" cy="3886200"/>
          </a:xfrm>
        </p:spPr>
        <p:txBody>
          <a:bodyPr/>
          <a:lstStyle/>
          <a:p>
            <a:pPr marL="0" lvl="0" indent="0">
              <a:spcBef>
                <a:spcPts val="0"/>
              </a:spcBef>
            </a:pPr>
            <a:r>
              <a:rPr lang="en-US" sz="2800" b="1" dirty="0"/>
              <a:t>Negative:</a:t>
            </a:r>
          </a:p>
          <a:p>
            <a:pPr lvl="1">
              <a:spcBef>
                <a:spcPts val="600"/>
              </a:spcBef>
            </a:pPr>
            <a:r>
              <a:rPr lang="en-US" sz="2200" dirty="0"/>
              <a:t>Uninsured without the prospect of receiving private insurance/paying for care</a:t>
            </a:r>
          </a:p>
          <a:p>
            <a:pPr lvl="1">
              <a:spcBef>
                <a:spcPts val="600"/>
              </a:spcBef>
            </a:pPr>
            <a:r>
              <a:rPr lang="en-US" sz="2200" dirty="0"/>
              <a:t>Previously determined to be a public charge</a:t>
            </a:r>
          </a:p>
          <a:p>
            <a:pPr lvl="1">
              <a:spcBef>
                <a:spcPts val="600"/>
              </a:spcBef>
            </a:pPr>
            <a:endParaRPr lang="en-US" sz="2800" dirty="0"/>
          </a:p>
          <a:p>
            <a:pPr marL="0" indent="0">
              <a:spcBef>
                <a:spcPts val="0"/>
              </a:spcBef>
              <a:buNone/>
            </a:pPr>
            <a:r>
              <a:rPr lang="en-US" sz="2800" b="1" dirty="0"/>
              <a:t>Positive:</a:t>
            </a:r>
          </a:p>
          <a:p>
            <a:pPr lvl="1"/>
            <a:r>
              <a:rPr lang="en-US" sz="2200" dirty="0"/>
              <a:t>Income or resources over 250% of Federal Poverty Level (&gt;$62,000 for family of four) </a:t>
            </a:r>
          </a:p>
          <a:p>
            <a:endParaRPr lang="en-US" dirty="0"/>
          </a:p>
        </p:txBody>
      </p:sp>
      <p:sp>
        <p:nvSpPr>
          <p:cNvPr id="4" name="Slide Number Placeholder 3">
            <a:extLst>
              <a:ext uri="{FF2B5EF4-FFF2-40B4-BE49-F238E27FC236}">
                <a16:creationId xmlns:a16="http://schemas.microsoft.com/office/drawing/2014/main" id="{DC139CE0-F773-4A85-9AC5-A4DA506315BE}"/>
              </a:ext>
            </a:extLst>
          </p:cNvPr>
          <p:cNvSpPr>
            <a:spLocks noGrp="1"/>
          </p:cNvSpPr>
          <p:nvPr>
            <p:ph type="sldNum" sz="quarter" idx="10"/>
          </p:nvPr>
        </p:nvSpPr>
        <p:spPr/>
        <p:txBody>
          <a:bodyPr/>
          <a:lstStyle/>
          <a:p>
            <a:pPr>
              <a:defRPr/>
            </a:pPr>
            <a:fld id="{FB5A6A68-37F7-4FFF-B911-82A004CEF204}" type="slidenum">
              <a:rPr lang="en-US" altLang="en-US" smtClean="0"/>
              <a:pPr>
                <a:defRPr/>
              </a:pPr>
              <a:t>17</a:t>
            </a:fld>
            <a:endParaRPr lang="en-US" altLang="en-US"/>
          </a:p>
        </p:txBody>
      </p:sp>
    </p:spTree>
    <p:extLst>
      <p:ext uri="{BB962C8B-B14F-4D97-AF65-F5344CB8AC3E}">
        <p14:creationId xmlns:p14="http://schemas.microsoft.com/office/powerpoint/2010/main" val="3812119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E232-CC46-4435-9FA0-6EDAA96C7892}"/>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A2007C1D-1A0C-4C83-8B28-6A312344A1C4}"/>
              </a:ext>
            </a:extLst>
          </p:cNvPr>
          <p:cNvSpPr>
            <a:spLocks noGrp="1"/>
          </p:cNvSpPr>
          <p:nvPr>
            <p:ph idx="1"/>
          </p:nvPr>
        </p:nvSpPr>
        <p:spPr>
          <a:xfrm>
            <a:off x="457200" y="1371600"/>
            <a:ext cx="8229600" cy="3886200"/>
          </a:xfrm>
        </p:spPr>
        <p:txBody>
          <a:bodyPr/>
          <a:lstStyle/>
          <a:p>
            <a:pPr>
              <a:lnSpc>
                <a:spcPct val="110000"/>
              </a:lnSpc>
              <a:spcBef>
                <a:spcPts val="0"/>
              </a:spcBef>
            </a:pPr>
            <a:r>
              <a:rPr lang="en-US" sz="2800" dirty="0"/>
              <a:t>Important statutory provisions that cannot be changed by </a:t>
            </a:r>
            <a:r>
              <a:rPr lang="en-US" sz="2800" u="sng" dirty="0"/>
              <a:t>regulation</a:t>
            </a:r>
            <a:r>
              <a:rPr lang="en-US" sz="2800" dirty="0"/>
              <a:t>:</a:t>
            </a:r>
          </a:p>
          <a:p>
            <a:pPr lvl="1">
              <a:lnSpc>
                <a:spcPct val="110000"/>
              </a:lnSpc>
              <a:spcBef>
                <a:spcPts val="600"/>
              </a:spcBef>
            </a:pPr>
            <a:r>
              <a:rPr lang="en-US" sz="2200" dirty="0"/>
              <a:t>Public charge is assessed when a person applies to enter the US and to become a permanent resident</a:t>
            </a:r>
          </a:p>
          <a:p>
            <a:pPr lvl="1">
              <a:lnSpc>
                <a:spcPct val="110000"/>
              </a:lnSpc>
              <a:spcBef>
                <a:spcPts val="600"/>
              </a:spcBef>
            </a:pPr>
            <a:r>
              <a:rPr lang="en-US" sz="2200" dirty="0"/>
              <a:t>The </a:t>
            </a:r>
            <a:r>
              <a:rPr lang="en-US" sz="2200" b="1" dirty="0"/>
              <a:t>balance</a:t>
            </a:r>
            <a:r>
              <a:rPr lang="en-US" sz="2200" dirty="0"/>
              <a:t> of factors must be considered </a:t>
            </a:r>
          </a:p>
          <a:p>
            <a:pPr lvl="2">
              <a:lnSpc>
                <a:spcPct val="110000"/>
              </a:lnSpc>
              <a:spcBef>
                <a:spcPts val="600"/>
              </a:spcBef>
            </a:pPr>
            <a:r>
              <a:rPr lang="en-US" sz="2200" dirty="0"/>
              <a:t>Negative factors can be outweighed by positives</a:t>
            </a:r>
          </a:p>
          <a:p>
            <a:pPr lvl="1">
              <a:lnSpc>
                <a:spcPct val="110000"/>
              </a:lnSpc>
              <a:spcBef>
                <a:spcPts val="600"/>
              </a:spcBef>
            </a:pPr>
            <a:r>
              <a:rPr lang="en-US" sz="2200" dirty="0"/>
              <a:t>Many categories of immigrants are </a:t>
            </a:r>
            <a:r>
              <a:rPr lang="en-US" sz="2200" b="1" dirty="0"/>
              <a:t>exempt</a:t>
            </a:r>
          </a:p>
        </p:txBody>
      </p:sp>
      <p:sp>
        <p:nvSpPr>
          <p:cNvPr id="4" name="Slide Number Placeholder 3">
            <a:extLst>
              <a:ext uri="{FF2B5EF4-FFF2-40B4-BE49-F238E27FC236}">
                <a16:creationId xmlns:a16="http://schemas.microsoft.com/office/drawing/2014/main" id="{398DB9D6-1203-45AD-9BCA-E97F57A6CFC4}"/>
              </a:ext>
            </a:extLst>
          </p:cNvPr>
          <p:cNvSpPr>
            <a:spLocks noGrp="1"/>
          </p:cNvSpPr>
          <p:nvPr>
            <p:ph type="sldNum" sz="quarter" idx="10"/>
          </p:nvPr>
        </p:nvSpPr>
        <p:spPr/>
        <p:txBody>
          <a:bodyPr/>
          <a:lstStyle/>
          <a:p>
            <a:pPr>
              <a:defRPr/>
            </a:pPr>
            <a:fld id="{FB5A6A68-37F7-4FFF-B911-82A004CEF204}" type="slidenum">
              <a:rPr lang="en-US" altLang="en-US" smtClean="0"/>
              <a:pPr>
                <a:defRPr/>
              </a:pPr>
              <a:t>18</a:t>
            </a:fld>
            <a:endParaRPr lang="en-US" altLang="en-US"/>
          </a:p>
        </p:txBody>
      </p:sp>
    </p:spTree>
    <p:extLst>
      <p:ext uri="{BB962C8B-B14F-4D97-AF65-F5344CB8AC3E}">
        <p14:creationId xmlns:p14="http://schemas.microsoft.com/office/powerpoint/2010/main" val="2135978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8878-30C6-4CA5-AF98-30806958C9AE}"/>
              </a:ext>
            </a:extLst>
          </p:cNvPr>
          <p:cNvSpPr>
            <a:spLocks noGrp="1"/>
          </p:cNvSpPr>
          <p:nvPr>
            <p:ph type="title"/>
          </p:nvPr>
        </p:nvSpPr>
        <p:spPr/>
        <p:txBody>
          <a:bodyPr/>
          <a:lstStyle/>
          <a:p>
            <a:r>
              <a:rPr lang="en-US" dirty="0"/>
              <a:t>Proposed Rule: Timeline</a:t>
            </a:r>
          </a:p>
        </p:txBody>
      </p:sp>
      <p:sp>
        <p:nvSpPr>
          <p:cNvPr id="4" name="Slide Number Placeholder 3">
            <a:extLst>
              <a:ext uri="{FF2B5EF4-FFF2-40B4-BE49-F238E27FC236}">
                <a16:creationId xmlns:a16="http://schemas.microsoft.com/office/drawing/2014/main" id="{2FE4F42D-C117-402A-80AF-C6D94B139121}"/>
              </a:ext>
            </a:extLst>
          </p:cNvPr>
          <p:cNvSpPr>
            <a:spLocks noGrp="1"/>
          </p:cNvSpPr>
          <p:nvPr>
            <p:ph type="sldNum" sz="quarter" idx="10"/>
          </p:nvPr>
        </p:nvSpPr>
        <p:spPr/>
        <p:txBody>
          <a:bodyPr/>
          <a:lstStyle/>
          <a:p>
            <a:pPr>
              <a:defRPr/>
            </a:pPr>
            <a:fld id="{FB5A6A68-37F7-4FFF-B911-82A004CEF204}" type="slidenum">
              <a:rPr lang="en-US" altLang="en-US" smtClean="0"/>
              <a:pPr>
                <a:defRPr/>
              </a:pPr>
              <a:t>19</a:t>
            </a:fld>
            <a:endParaRPr lang="en-US" altLang="en-US"/>
          </a:p>
        </p:txBody>
      </p:sp>
      <p:graphicFrame>
        <p:nvGraphicFramePr>
          <p:cNvPr id="11" name="Content Placeholder 10">
            <a:extLst>
              <a:ext uri="{FF2B5EF4-FFF2-40B4-BE49-F238E27FC236}">
                <a16:creationId xmlns:a16="http://schemas.microsoft.com/office/drawing/2014/main" id="{873805D5-6C04-4985-91C1-3CF7849FBEAC}"/>
              </a:ext>
            </a:extLst>
          </p:cNvPr>
          <p:cNvGraphicFramePr>
            <a:graphicFrameLocks noGrp="1"/>
          </p:cNvGraphicFramePr>
          <p:nvPr>
            <p:ph idx="1"/>
            <p:extLst>
              <p:ext uri="{D42A27DB-BD31-4B8C-83A1-F6EECF244321}">
                <p14:modId xmlns:p14="http://schemas.microsoft.com/office/powerpoint/2010/main" val="1884474041"/>
              </p:ext>
            </p:extLst>
          </p:nvPr>
        </p:nvGraphicFramePr>
        <p:xfrm>
          <a:off x="457200" y="2133600"/>
          <a:ext cx="82296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14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C4402-5F57-4784-89CE-20E0261E27B2}"/>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2F9FA34-7133-490C-9F9A-A433F826097B}"/>
              </a:ext>
            </a:extLst>
          </p:cNvPr>
          <p:cNvSpPr>
            <a:spLocks noGrp="1"/>
          </p:cNvSpPr>
          <p:nvPr>
            <p:ph idx="1"/>
          </p:nvPr>
        </p:nvSpPr>
        <p:spPr/>
        <p:txBody>
          <a:bodyPr/>
          <a:lstStyle/>
          <a:p>
            <a:r>
              <a:rPr lang="en-US" dirty="0"/>
              <a:t>What is public charge?</a:t>
            </a:r>
          </a:p>
          <a:p>
            <a:r>
              <a:rPr lang="en-US" dirty="0"/>
              <a:t>What may change?</a:t>
            </a:r>
          </a:p>
          <a:p>
            <a:r>
              <a:rPr lang="en-US" dirty="0"/>
              <a:t>Public comment process</a:t>
            </a:r>
          </a:p>
          <a:p>
            <a:r>
              <a:rPr lang="en-US" dirty="0"/>
              <a:t>Demonstrating the chilling effect</a:t>
            </a:r>
          </a:p>
        </p:txBody>
      </p:sp>
      <p:sp>
        <p:nvSpPr>
          <p:cNvPr id="4" name="Slide Number Placeholder 3">
            <a:extLst>
              <a:ext uri="{FF2B5EF4-FFF2-40B4-BE49-F238E27FC236}">
                <a16:creationId xmlns:a16="http://schemas.microsoft.com/office/drawing/2014/main" id="{D1348258-1EBB-4C00-AE97-A4FCB59A1475}"/>
              </a:ext>
            </a:extLst>
          </p:cNvPr>
          <p:cNvSpPr>
            <a:spLocks noGrp="1"/>
          </p:cNvSpPr>
          <p:nvPr>
            <p:ph type="sldNum" sz="quarter" idx="10"/>
          </p:nvPr>
        </p:nvSpPr>
        <p:spPr/>
        <p:txBody>
          <a:bodyPr/>
          <a:lstStyle/>
          <a:p>
            <a:pPr>
              <a:defRPr/>
            </a:pPr>
            <a:fld id="{E7E04AC2-EC22-4250-A3E4-A31E530E6299}" type="slidenum">
              <a:rPr lang="en-US" altLang="en-US" smtClean="0"/>
              <a:pPr>
                <a:defRPr/>
              </a:pPr>
              <a:t>2</a:t>
            </a:fld>
            <a:endParaRPr lang="en-US" altLang="en-US"/>
          </a:p>
        </p:txBody>
      </p:sp>
    </p:spTree>
    <p:extLst>
      <p:ext uri="{BB962C8B-B14F-4D97-AF65-F5344CB8AC3E}">
        <p14:creationId xmlns:p14="http://schemas.microsoft.com/office/powerpoint/2010/main" val="1340913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754D-8AB2-4AFF-932F-2634A5F18B68}"/>
              </a:ext>
            </a:extLst>
          </p:cNvPr>
          <p:cNvSpPr>
            <a:spLocks noGrp="1"/>
          </p:cNvSpPr>
          <p:nvPr>
            <p:ph type="title"/>
          </p:nvPr>
        </p:nvSpPr>
        <p:spPr/>
        <p:txBody>
          <a:bodyPr/>
          <a:lstStyle/>
          <a:p>
            <a:r>
              <a:rPr lang="en-US" dirty="0"/>
              <a:t>Take Action!</a:t>
            </a:r>
          </a:p>
        </p:txBody>
      </p:sp>
      <p:sp>
        <p:nvSpPr>
          <p:cNvPr id="3" name="Content Placeholder 2">
            <a:extLst>
              <a:ext uri="{FF2B5EF4-FFF2-40B4-BE49-F238E27FC236}">
                <a16:creationId xmlns:a16="http://schemas.microsoft.com/office/drawing/2014/main" id="{30D5720B-DD81-4988-AB8F-037849FC1156}"/>
              </a:ext>
            </a:extLst>
          </p:cNvPr>
          <p:cNvSpPr>
            <a:spLocks noGrp="1"/>
          </p:cNvSpPr>
          <p:nvPr>
            <p:ph idx="1"/>
          </p:nvPr>
        </p:nvSpPr>
        <p:spPr>
          <a:xfrm>
            <a:off x="457200" y="1295400"/>
            <a:ext cx="8229600" cy="4648200"/>
          </a:xfrm>
        </p:spPr>
        <p:txBody>
          <a:bodyPr/>
          <a:lstStyle/>
          <a:p>
            <a:r>
              <a:rPr lang="en-US" sz="2800" dirty="0"/>
              <a:t>Protecting Immigrant Families Campaign</a:t>
            </a:r>
          </a:p>
          <a:p>
            <a:pPr lvl="1"/>
            <a:r>
              <a:rPr lang="en-US" sz="2200" dirty="0"/>
              <a:t>Co-chaired by NILC and CLASP</a:t>
            </a:r>
          </a:p>
          <a:p>
            <a:pPr lvl="1"/>
            <a:r>
              <a:rPr lang="en-US" sz="2200" dirty="0"/>
              <a:t>Over 185 organizational members (including CWDA)</a:t>
            </a:r>
          </a:p>
          <a:p>
            <a:r>
              <a:rPr lang="en-US" sz="2400" dirty="0"/>
              <a:t>Short-term goal: generate public comments on the proposed public charge regulations</a:t>
            </a:r>
          </a:p>
          <a:p>
            <a:pPr lvl="1"/>
            <a:r>
              <a:rPr lang="en-US" sz="2200" dirty="0"/>
              <a:t>Microsite and templates for comments</a:t>
            </a:r>
          </a:p>
          <a:p>
            <a:r>
              <a:rPr lang="en-US" sz="2400" dirty="0"/>
              <a:t>Sign up on </a:t>
            </a:r>
            <a:r>
              <a:rPr lang="en-US" sz="2400" dirty="0">
                <a:hlinkClick r:id="rId2"/>
              </a:rPr>
              <a:t>protectingimmigrantfamilies.org</a:t>
            </a:r>
            <a:endParaRPr lang="en-US" sz="2400" dirty="0"/>
          </a:p>
          <a:p>
            <a:endParaRPr lang="en-US" dirty="0"/>
          </a:p>
        </p:txBody>
      </p:sp>
      <p:sp>
        <p:nvSpPr>
          <p:cNvPr id="4" name="Slide Number Placeholder 3">
            <a:extLst>
              <a:ext uri="{FF2B5EF4-FFF2-40B4-BE49-F238E27FC236}">
                <a16:creationId xmlns:a16="http://schemas.microsoft.com/office/drawing/2014/main" id="{89CA5491-94FB-4794-8CDD-2DBB5A37ADE0}"/>
              </a:ext>
            </a:extLst>
          </p:cNvPr>
          <p:cNvSpPr>
            <a:spLocks noGrp="1"/>
          </p:cNvSpPr>
          <p:nvPr>
            <p:ph type="sldNum" sz="quarter" idx="10"/>
          </p:nvPr>
        </p:nvSpPr>
        <p:spPr/>
        <p:txBody>
          <a:bodyPr/>
          <a:lstStyle/>
          <a:p>
            <a:pPr>
              <a:defRPr/>
            </a:pPr>
            <a:fld id="{E7E04AC2-EC22-4250-A3E4-A31E530E6299}" type="slidenum">
              <a:rPr lang="en-US" altLang="en-US" smtClean="0"/>
              <a:pPr>
                <a:defRPr/>
              </a:pPr>
              <a:t>20</a:t>
            </a:fld>
            <a:endParaRPr lang="en-US" altLang="en-US"/>
          </a:p>
        </p:txBody>
      </p:sp>
    </p:spTree>
    <p:extLst>
      <p:ext uri="{BB962C8B-B14F-4D97-AF65-F5344CB8AC3E}">
        <p14:creationId xmlns:p14="http://schemas.microsoft.com/office/powerpoint/2010/main" val="3378907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22EE5-C1A5-48FB-BC29-775023C3A977}"/>
              </a:ext>
            </a:extLst>
          </p:cNvPr>
          <p:cNvSpPr>
            <a:spLocks noGrp="1"/>
          </p:cNvSpPr>
          <p:nvPr>
            <p:ph type="title"/>
          </p:nvPr>
        </p:nvSpPr>
        <p:spPr/>
        <p:txBody>
          <a:bodyPr/>
          <a:lstStyle/>
          <a:p>
            <a:r>
              <a:rPr lang="en-US" dirty="0"/>
              <a:t>Document the Harm</a:t>
            </a:r>
          </a:p>
        </p:txBody>
      </p:sp>
      <p:sp>
        <p:nvSpPr>
          <p:cNvPr id="3" name="Text Placeholder 2">
            <a:extLst>
              <a:ext uri="{FF2B5EF4-FFF2-40B4-BE49-F238E27FC236}">
                <a16:creationId xmlns:a16="http://schemas.microsoft.com/office/drawing/2014/main" id="{834CD695-F85C-43AF-B0F2-EACFAE70F77B}"/>
              </a:ext>
            </a:extLst>
          </p:cNvPr>
          <p:cNvSpPr>
            <a:spLocks noGrp="1"/>
          </p:cNvSpPr>
          <p:nvPr>
            <p:ph type="body" sz="quarter" idx="11"/>
          </p:nvPr>
        </p:nvSpPr>
        <p:spPr/>
        <p:txBody>
          <a:bodyPr/>
          <a:lstStyle/>
          <a:p>
            <a:r>
              <a:rPr lang="en-US" dirty="0"/>
              <a:t>Ideas for counties</a:t>
            </a:r>
          </a:p>
        </p:txBody>
      </p:sp>
      <p:sp>
        <p:nvSpPr>
          <p:cNvPr id="4" name="Content Placeholder 3">
            <a:extLst>
              <a:ext uri="{FF2B5EF4-FFF2-40B4-BE49-F238E27FC236}">
                <a16:creationId xmlns:a16="http://schemas.microsoft.com/office/drawing/2014/main" id="{257C56B2-45E4-4E06-9060-EC4EE11FEF91}"/>
              </a:ext>
            </a:extLst>
          </p:cNvPr>
          <p:cNvSpPr>
            <a:spLocks noGrp="1"/>
          </p:cNvSpPr>
          <p:nvPr>
            <p:ph idx="1"/>
          </p:nvPr>
        </p:nvSpPr>
        <p:spPr>
          <a:xfrm>
            <a:off x="457200" y="1905000"/>
            <a:ext cx="8229600" cy="3962400"/>
          </a:xfrm>
        </p:spPr>
        <p:txBody>
          <a:bodyPr/>
          <a:lstStyle/>
          <a:p>
            <a:r>
              <a:rPr lang="en-US" sz="2400" dirty="0"/>
              <a:t>Counties are encouraged to document the chilling effect these proposed changes can have on communities.  </a:t>
            </a:r>
          </a:p>
          <a:p>
            <a:r>
              <a:rPr lang="en-US" sz="2400" dirty="0"/>
              <a:t>This could include beneficiaries cancelling public benefits they are entitled to, and those foregoing the care, food assistance, and other essentials needed to support their families and children in fear of deportation.  </a:t>
            </a:r>
          </a:p>
        </p:txBody>
      </p:sp>
      <p:sp>
        <p:nvSpPr>
          <p:cNvPr id="5" name="Slide Number Placeholder 4">
            <a:extLst>
              <a:ext uri="{FF2B5EF4-FFF2-40B4-BE49-F238E27FC236}">
                <a16:creationId xmlns:a16="http://schemas.microsoft.com/office/drawing/2014/main" id="{42D78A16-BA2C-49DE-9842-14E408CDC5F5}"/>
              </a:ext>
            </a:extLst>
          </p:cNvPr>
          <p:cNvSpPr>
            <a:spLocks noGrp="1"/>
          </p:cNvSpPr>
          <p:nvPr>
            <p:ph type="sldNum" sz="quarter" idx="12"/>
          </p:nvPr>
        </p:nvSpPr>
        <p:spPr/>
        <p:txBody>
          <a:bodyPr/>
          <a:lstStyle/>
          <a:p>
            <a:pPr>
              <a:defRPr/>
            </a:pPr>
            <a:fld id="{8FFF920A-9F3A-4DDD-BDFF-CC93C1086937}" type="slidenum">
              <a:rPr lang="en-US" altLang="en-US" smtClean="0"/>
              <a:pPr>
                <a:defRPr/>
              </a:pPr>
              <a:t>21</a:t>
            </a:fld>
            <a:endParaRPr lang="en-US" altLang="en-US"/>
          </a:p>
        </p:txBody>
      </p:sp>
    </p:spTree>
    <p:extLst>
      <p:ext uri="{BB962C8B-B14F-4D97-AF65-F5344CB8AC3E}">
        <p14:creationId xmlns:p14="http://schemas.microsoft.com/office/powerpoint/2010/main" val="405893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573D-324F-443C-B06E-97AF5FC7CBFD}"/>
              </a:ext>
            </a:extLst>
          </p:cNvPr>
          <p:cNvSpPr>
            <a:spLocks noGrp="1"/>
          </p:cNvSpPr>
          <p:nvPr>
            <p:ph type="title"/>
          </p:nvPr>
        </p:nvSpPr>
        <p:spPr/>
        <p:txBody>
          <a:bodyPr/>
          <a:lstStyle/>
          <a:p>
            <a:r>
              <a:rPr lang="en-US" dirty="0"/>
              <a:t>Providing Comments</a:t>
            </a:r>
          </a:p>
        </p:txBody>
      </p:sp>
      <p:sp>
        <p:nvSpPr>
          <p:cNvPr id="3" name="Content Placeholder 2">
            <a:extLst>
              <a:ext uri="{FF2B5EF4-FFF2-40B4-BE49-F238E27FC236}">
                <a16:creationId xmlns:a16="http://schemas.microsoft.com/office/drawing/2014/main" id="{0D2D0DD7-BA8C-4D35-A2CD-78710A95568D}"/>
              </a:ext>
            </a:extLst>
          </p:cNvPr>
          <p:cNvSpPr>
            <a:spLocks noGrp="1"/>
          </p:cNvSpPr>
          <p:nvPr>
            <p:ph idx="1"/>
          </p:nvPr>
        </p:nvSpPr>
        <p:spPr>
          <a:xfrm>
            <a:off x="457200" y="1447800"/>
            <a:ext cx="8229600" cy="3810000"/>
          </a:xfrm>
        </p:spPr>
        <p:txBody>
          <a:bodyPr/>
          <a:lstStyle/>
          <a:p>
            <a:pPr marL="457200" indent="-457200">
              <a:buFont typeface="Arial" panose="020B0604020202020204" pitchFamily="34" charset="0"/>
              <a:buChar char="•"/>
            </a:pPr>
            <a:r>
              <a:rPr lang="en-US" sz="2400" dirty="0"/>
              <a:t>Comments can be provided </a:t>
            </a:r>
            <a:r>
              <a:rPr lang="en-US" sz="2400" dirty="0">
                <a:hlinkClick r:id="rId2"/>
              </a:rPr>
              <a:t>here</a:t>
            </a:r>
            <a:r>
              <a:rPr lang="en-US" sz="2400" dirty="0"/>
              <a:t>.</a:t>
            </a:r>
          </a:p>
          <a:p>
            <a:pPr marL="457200" indent="-457200">
              <a:buFont typeface="Arial" panose="020B0604020202020204" pitchFamily="34" charset="0"/>
              <a:buChar char="•"/>
            </a:pPr>
            <a:r>
              <a:rPr lang="en-US" sz="2400" dirty="0"/>
              <a:t>Counties are reminded to keep comments “unique” and not just cut and paste.</a:t>
            </a:r>
          </a:p>
          <a:p>
            <a:pPr marL="857250" lvl="1" indent="-457200"/>
            <a:r>
              <a:rPr lang="en-US" sz="2200" dirty="0"/>
              <a:t>The federal government can at its prerogative consider identical or practically identical comments to be all the same comment.</a:t>
            </a:r>
          </a:p>
          <a:p>
            <a:pPr marL="457200" indent="-457200">
              <a:buFont typeface="Arial" panose="020B0604020202020204" pitchFamily="34" charset="0"/>
              <a:buChar char="•"/>
            </a:pPr>
            <a:r>
              <a:rPr lang="en-US" sz="2400" dirty="0"/>
              <a:t>Counties are encouraged to use this </a:t>
            </a:r>
            <a:r>
              <a:rPr lang="en-US" sz="2400" dirty="0">
                <a:hlinkClick r:id="rId3"/>
              </a:rPr>
              <a:t>template</a:t>
            </a:r>
            <a:r>
              <a:rPr lang="en-US" sz="2400" dirty="0"/>
              <a:t> to easily provide comments (be sure to personalize to your county’s situation).</a:t>
            </a:r>
          </a:p>
          <a:p>
            <a:endParaRPr lang="en-US" dirty="0"/>
          </a:p>
        </p:txBody>
      </p:sp>
      <p:sp>
        <p:nvSpPr>
          <p:cNvPr id="4" name="Slide Number Placeholder 3">
            <a:extLst>
              <a:ext uri="{FF2B5EF4-FFF2-40B4-BE49-F238E27FC236}">
                <a16:creationId xmlns:a16="http://schemas.microsoft.com/office/drawing/2014/main" id="{C019C6B3-A1C2-4608-AE7D-C39B62F0E8A6}"/>
              </a:ext>
            </a:extLst>
          </p:cNvPr>
          <p:cNvSpPr>
            <a:spLocks noGrp="1"/>
          </p:cNvSpPr>
          <p:nvPr>
            <p:ph type="sldNum" sz="quarter" idx="10"/>
          </p:nvPr>
        </p:nvSpPr>
        <p:spPr/>
        <p:txBody>
          <a:bodyPr/>
          <a:lstStyle/>
          <a:p>
            <a:pPr>
              <a:defRPr/>
            </a:pPr>
            <a:fld id="{E7E04AC2-EC22-4250-A3E4-A31E530E6299}" type="slidenum">
              <a:rPr lang="en-US" altLang="en-US" smtClean="0"/>
              <a:pPr>
                <a:defRPr/>
              </a:pPr>
              <a:t>22</a:t>
            </a:fld>
            <a:endParaRPr lang="en-US" altLang="en-US"/>
          </a:p>
        </p:txBody>
      </p:sp>
    </p:spTree>
    <p:extLst>
      <p:ext uri="{BB962C8B-B14F-4D97-AF65-F5344CB8AC3E}">
        <p14:creationId xmlns:p14="http://schemas.microsoft.com/office/powerpoint/2010/main" val="1321435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4B97-A75E-418E-9AED-21E55C9C0017}"/>
              </a:ext>
            </a:extLst>
          </p:cNvPr>
          <p:cNvSpPr>
            <a:spLocks noGrp="1"/>
          </p:cNvSpPr>
          <p:nvPr>
            <p:ph type="title"/>
          </p:nvPr>
        </p:nvSpPr>
        <p:spPr/>
        <p:txBody>
          <a:bodyPr/>
          <a:lstStyle/>
          <a:p>
            <a:r>
              <a:rPr lang="en-US" dirty="0"/>
              <a:t>County Human Services Efforts</a:t>
            </a:r>
          </a:p>
        </p:txBody>
      </p:sp>
      <p:sp>
        <p:nvSpPr>
          <p:cNvPr id="3" name="Content Placeholder 2">
            <a:extLst>
              <a:ext uri="{FF2B5EF4-FFF2-40B4-BE49-F238E27FC236}">
                <a16:creationId xmlns:a16="http://schemas.microsoft.com/office/drawing/2014/main" id="{7373AFE8-D9B0-433F-ADDA-52293764DDF6}"/>
              </a:ext>
            </a:extLst>
          </p:cNvPr>
          <p:cNvSpPr>
            <a:spLocks noGrp="1"/>
          </p:cNvSpPr>
          <p:nvPr>
            <p:ph idx="1"/>
          </p:nvPr>
        </p:nvSpPr>
        <p:spPr>
          <a:xfrm>
            <a:off x="457200" y="1524000"/>
            <a:ext cx="8229600" cy="3733800"/>
          </a:xfrm>
        </p:spPr>
        <p:txBody>
          <a:bodyPr/>
          <a:lstStyle/>
          <a:p>
            <a:pPr marL="457200" indent="-457200">
              <a:buFont typeface="Arial" panose="020B0604020202020204" pitchFamily="34" charset="0"/>
              <a:buChar char="•"/>
            </a:pPr>
            <a:r>
              <a:rPr lang="en-US" dirty="0"/>
              <a:t>San Francisco County</a:t>
            </a:r>
          </a:p>
          <a:p>
            <a:pPr marL="457200" indent="-457200">
              <a:buFont typeface="Arial" panose="020B0604020202020204" pitchFamily="34" charset="0"/>
              <a:buChar char="•"/>
            </a:pPr>
            <a:r>
              <a:rPr lang="en-US" dirty="0"/>
              <a:t>Alameda County</a:t>
            </a:r>
          </a:p>
          <a:p>
            <a:pPr marL="457200" indent="-457200">
              <a:buFont typeface="Arial" panose="020B0604020202020204" pitchFamily="34" charset="0"/>
              <a:buChar char="•"/>
            </a:pPr>
            <a:r>
              <a:rPr lang="en-US" dirty="0"/>
              <a:t>Contra Costa County</a:t>
            </a:r>
          </a:p>
          <a:p>
            <a:pPr marL="857250" lvl="1" indent="-457200"/>
            <a:r>
              <a:rPr lang="en-US" dirty="0"/>
              <a:t>*Sample materials are in the </a:t>
            </a:r>
            <a:r>
              <a:rPr lang="en-US" dirty="0">
                <a:hlinkClick r:id="rId2"/>
              </a:rPr>
              <a:t>CWDA Immigration Toolkit</a:t>
            </a:r>
            <a:r>
              <a:rPr lang="en-US" dirty="0"/>
              <a:t>*</a:t>
            </a:r>
          </a:p>
        </p:txBody>
      </p:sp>
      <p:sp>
        <p:nvSpPr>
          <p:cNvPr id="4" name="Slide Number Placeholder 3">
            <a:extLst>
              <a:ext uri="{FF2B5EF4-FFF2-40B4-BE49-F238E27FC236}">
                <a16:creationId xmlns:a16="http://schemas.microsoft.com/office/drawing/2014/main" id="{4B9F58B9-516C-4085-8664-5D59F39FDF3D}"/>
              </a:ext>
            </a:extLst>
          </p:cNvPr>
          <p:cNvSpPr>
            <a:spLocks noGrp="1"/>
          </p:cNvSpPr>
          <p:nvPr>
            <p:ph type="sldNum" sz="quarter" idx="10"/>
          </p:nvPr>
        </p:nvSpPr>
        <p:spPr/>
        <p:txBody>
          <a:bodyPr/>
          <a:lstStyle/>
          <a:p>
            <a:pPr>
              <a:defRPr/>
            </a:pPr>
            <a:fld id="{E7E04AC2-EC22-4250-A3E4-A31E530E6299}" type="slidenum">
              <a:rPr lang="en-US" altLang="en-US" smtClean="0"/>
              <a:pPr>
                <a:defRPr/>
              </a:pPr>
              <a:t>23</a:t>
            </a:fld>
            <a:endParaRPr lang="en-US" altLang="en-US"/>
          </a:p>
        </p:txBody>
      </p:sp>
    </p:spTree>
    <p:extLst>
      <p:ext uri="{BB962C8B-B14F-4D97-AF65-F5344CB8AC3E}">
        <p14:creationId xmlns:p14="http://schemas.microsoft.com/office/powerpoint/2010/main" val="51852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9FC3-490A-4445-8BE0-DE11720AD481}"/>
              </a:ext>
            </a:extLst>
          </p:cNvPr>
          <p:cNvSpPr>
            <a:spLocks noGrp="1"/>
          </p:cNvSpPr>
          <p:nvPr>
            <p:ph type="title"/>
          </p:nvPr>
        </p:nvSpPr>
        <p:spPr/>
        <p:txBody>
          <a:bodyPr/>
          <a:lstStyle/>
          <a:p>
            <a:r>
              <a:rPr lang="en-US" dirty="0"/>
              <a:t>Additional CWDA Next Steps</a:t>
            </a:r>
          </a:p>
        </p:txBody>
      </p:sp>
      <p:sp>
        <p:nvSpPr>
          <p:cNvPr id="3" name="Content Placeholder 2">
            <a:extLst>
              <a:ext uri="{FF2B5EF4-FFF2-40B4-BE49-F238E27FC236}">
                <a16:creationId xmlns:a16="http://schemas.microsoft.com/office/drawing/2014/main" id="{5A358399-C92A-4179-B2CF-B46EFF55B035}"/>
              </a:ext>
            </a:extLst>
          </p:cNvPr>
          <p:cNvSpPr>
            <a:spLocks noGrp="1"/>
          </p:cNvSpPr>
          <p:nvPr>
            <p:ph idx="1"/>
          </p:nvPr>
        </p:nvSpPr>
        <p:spPr>
          <a:xfrm>
            <a:off x="457200" y="1447800"/>
            <a:ext cx="8229600" cy="3810000"/>
          </a:xfrm>
        </p:spPr>
        <p:txBody>
          <a:bodyPr/>
          <a:lstStyle/>
          <a:p>
            <a:pPr marL="457200" indent="-457200">
              <a:buFont typeface="Arial" panose="020B0604020202020204" pitchFamily="34" charset="0"/>
              <a:buChar char="•"/>
            </a:pPr>
            <a:r>
              <a:rPr lang="en-US" dirty="0"/>
              <a:t>Working with CSAC, CHEAC and CAPH </a:t>
            </a:r>
          </a:p>
          <a:p>
            <a:pPr marL="857250" lvl="1" indent="-457200"/>
            <a:r>
              <a:rPr lang="en-US" sz="2200" dirty="0"/>
              <a:t>Developing a joint draft template, but don’t stop working locally to get clearance to send comments in the meantime.</a:t>
            </a:r>
          </a:p>
          <a:p>
            <a:pPr marL="857250" lvl="1" indent="-457200"/>
            <a:r>
              <a:rPr lang="en-US" sz="2200" dirty="0"/>
              <a:t>Template will likely add aspects on public health impacts of foregoing needed health coverage as well as rise in uncompensated care for safety net providers such as public hospitals and clinics.</a:t>
            </a:r>
          </a:p>
        </p:txBody>
      </p:sp>
      <p:sp>
        <p:nvSpPr>
          <p:cNvPr id="4" name="Slide Number Placeholder 3">
            <a:extLst>
              <a:ext uri="{FF2B5EF4-FFF2-40B4-BE49-F238E27FC236}">
                <a16:creationId xmlns:a16="http://schemas.microsoft.com/office/drawing/2014/main" id="{9AE96C11-2B83-44BC-A951-CAF0D03CEC0C}"/>
              </a:ext>
            </a:extLst>
          </p:cNvPr>
          <p:cNvSpPr>
            <a:spLocks noGrp="1"/>
          </p:cNvSpPr>
          <p:nvPr>
            <p:ph type="sldNum" sz="quarter" idx="10"/>
          </p:nvPr>
        </p:nvSpPr>
        <p:spPr/>
        <p:txBody>
          <a:bodyPr/>
          <a:lstStyle/>
          <a:p>
            <a:pPr>
              <a:defRPr/>
            </a:pPr>
            <a:fld id="{E7E04AC2-EC22-4250-A3E4-A31E530E6299}" type="slidenum">
              <a:rPr lang="en-US" altLang="en-US" smtClean="0"/>
              <a:pPr>
                <a:defRPr/>
              </a:pPr>
              <a:t>24</a:t>
            </a:fld>
            <a:endParaRPr lang="en-US" altLang="en-US"/>
          </a:p>
        </p:txBody>
      </p:sp>
    </p:spTree>
    <p:extLst>
      <p:ext uri="{BB962C8B-B14F-4D97-AF65-F5344CB8AC3E}">
        <p14:creationId xmlns:p14="http://schemas.microsoft.com/office/powerpoint/2010/main" val="2981905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10000"/>
              <a:buFont typeface="Arial" panose="020B0604020202020204" pitchFamily="34" charset="0"/>
              <a:defRPr sz="2500">
                <a:solidFill>
                  <a:srgbClr val="00537D"/>
                </a:solidFill>
                <a:latin typeface="Gotham-Medium" pitchFamily="50" charset="0"/>
                <a:ea typeface="MS PGothic" panose="020B0600070205080204" pitchFamily="34" charset="-128"/>
                <a:cs typeface="Gotham-Medium" pitchFamily="50" charset="0"/>
              </a:defRPr>
            </a:lvl1pPr>
            <a:lvl2pPr marL="742950" indent="-28575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2pPr>
            <a:lvl3pPr marL="11430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3pPr>
            <a:lvl4pPr marL="16002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4pPr>
            <a:lvl5pPr marL="20574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5pPr>
            <a:lvl6pPr marL="25146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6pPr>
            <a:lvl7pPr marL="29718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7pPr>
            <a:lvl8pPr marL="34290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8pPr>
            <a:lvl9pPr marL="38862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9pPr>
          </a:lstStyle>
          <a:p>
            <a:pPr>
              <a:spcBef>
                <a:spcPct val="0"/>
              </a:spcBef>
              <a:buSzTx/>
              <a:buFontTx/>
              <a:buNone/>
            </a:pPr>
            <a:fld id="{6FF314DE-C986-4D80-91DA-A7A57389B254}" type="slidenum">
              <a:rPr lang="en-US" altLang="en-US" sz="1200" smtClean="0">
                <a:solidFill>
                  <a:srgbClr val="870070"/>
                </a:solidFill>
                <a:latin typeface="Gotham HTF" charset="0"/>
              </a:rPr>
              <a:pPr>
                <a:spcBef>
                  <a:spcPct val="0"/>
                </a:spcBef>
                <a:buSzTx/>
                <a:buFontTx/>
                <a:buNone/>
              </a:pPr>
              <a:t>25</a:t>
            </a:fld>
            <a:endParaRPr lang="en-US" altLang="en-US" sz="1200">
              <a:solidFill>
                <a:srgbClr val="870070"/>
              </a:solidFill>
              <a:latin typeface="Gotham HTF"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5275-3D94-42AB-9CBB-F9CAC35A4F34}"/>
              </a:ext>
            </a:extLst>
          </p:cNvPr>
          <p:cNvSpPr>
            <a:spLocks noGrp="1"/>
          </p:cNvSpPr>
          <p:nvPr>
            <p:ph type="title"/>
          </p:nvPr>
        </p:nvSpPr>
        <p:spPr/>
        <p:txBody>
          <a:bodyPr/>
          <a:lstStyle/>
          <a:p>
            <a:r>
              <a:rPr lang="en-US" dirty="0"/>
              <a:t>What is Public Charge?</a:t>
            </a:r>
          </a:p>
        </p:txBody>
      </p:sp>
      <p:sp>
        <p:nvSpPr>
          <p:cNvPr id="3" name="Content Placeholder 2">
            <a:extLst>
              <a:ext uri="{FF2B5EF4-FFF2-40B4-BE49-F238E27FC236}">
                <a16:creationId xmlns:a16="http://schemas.microsoft.com/office/drawing/2014/main" id="{17929624-E387-4F6D-98CB-BB50B3D0CF64}"/>
              </a:ext>
            </a:extLst>
          </p:cNvPr>
          <p:cNvSpPr>
            <a:spLocks noGrp="1"/>
          </p:cNvSpPr>
          <p:nvPr>
            <p:ph idx="1"/>
          </p:nvPr>
        </p:nvSpPr>
        <p:spPr>
          <a:xfrm>
            <a:off x="457200" y="1447800"/>
            <a:ext cx="8229600" cy="4267200"/>
          </a:xfrm>
        </p:spPr>
        <p:txBody>
          <a:bodyPr/>
          <a:lstStyle/>
          <a:p>
            <a:pPr>
              <a:lnSpc>
                <a:spcPct val="110000"/>
              </a:lnSpc>
              <a:buFont typeface="Arial" panose="020B0604020202020204" pitchFamily="34" charset="0"/>
              <a:buChar char="•"/>
            </a:pPr>
            <a:r>
              <a:rPr lang="en-US" sz="2600" dirty="0"/>
              <a:t>A </a:t>
            </a:r>
            <a:r>
              <a:rPr lang="en-US" sz="2600" dirty="0">
                <a:hlinkClick r:id="rId2"/>
              </a:rPr>
              <a:t>Public Charge</a:t>
            </a:r>
            <a:r>
              <a:rPr lang="en-US" sz="2600" dirty="0"/>
              <a:t> is defined as a person dependent on the government for financial and material support </a:t>
            </a:r>
          </a:p>
          <a:p>
            <a:pPr>
              <a:lnSpc>
                <a:spcPct val="110000"/>
              </a:lnSpc>
              <a:buFont typeface="Arial" panose="020B0604020202020204" pitchFamily="34" charset="0"/>
              <a:buChar char="•"/>
            </a:pPr>
            <a:r>
              <a:rPr lang="en-US" sz="2600" dirty="0"/>
              <a:t>A person deemed </a:t>
            </a:r>
            <a:r>
              <a:rPr lang="en-US" sz="2600" b="1" dirty="0"/>
              <a:t>likely</a:t>
            </a:r>
            <a:r>
              <a:rPr lang="en-US" sz="2600" dirty="0"/>
              <a:t> to become a public charge can be denied permission to enter the United States and/or obtain permanent resident status (i.e., a “green card”)</a:t>
            </a:r>
          </a:p>
          <a:p>
            <a:endParaRPr lang="en-US" dirty="0"/>
          </a:p>
        </p:txBody>
      </p:sp>
      <p:sp>
        <p:nvSpPr>
          <p:cNvPr id="4" name="Slide Number Placeholder 3">
            <a:extLst>
              <a:ext uri="{FF2B5EF4-FFF2-40B4-BE49-F238E27FC236}">
                <a16:creationId xmlns:a16="http://schemas.microsoft.com/office/drawing/2014/main" id="{CE7E1FF5-C6C8-4CAF-B136-D8B51C68275C}"/>
              </a:ext>
            </a:extLst>
          </p:cNvPr>
          <p:cNvSpPr>
            <a:spLocks noGrp="1"/>
          </p:cNvSpPr>
          <p:nvPr>
            <p:ph type="sldNum" sz="quarter" idx="10"/>
          </p:nvPr>
        </p:nvSpPr>
        <p:spPr/>
        <p:txBody>
          <a:bodyPr/>
          <a:lstStyle/>
          <a:p>
            <a:pPr>
              <a:defRPr/>
            </a:pPr>
            <a:fld id="{41D7910C-B36C-4DA5-B12A-97C72F045ED8}" type="slidenum">
              <a:rPr lang="en-US" altLang="en-US" smtClean="0"/>
              <a:pPr>
                <a:defRPr/>
              </a:pPr>
              <a:t>3</a:t>
            </a:fld>
            <a:endParaRPr lang="en-US" altLang="en-US"/>
          </a:p>
        </p:txBody>
      </p:sp>
    </p:spTree>
    <p:extLst>
      <p:ext uri="{BB962C8B-B14F-4D97-AF65-F5344CB8AC3E}">
        <p14:creationId xmlns:p14="http://schemas.microsoft.com/office/powerpoint/2010/main" val="1371297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14347-66D4-424E-B071-EA6F2139DC58}"/>
              </a:ext>
            </a:extLst>
          </p:cNvPr>
          <p:cNvSpPr>
            <a:spLocks noGrp="1"/>
          </p:cNvSpPr>
          <p:nvPr>
            <p:ph type="title"/>
          </p:nvPr>
        </p:nvSpPr>
        <p:spPr/>
        <p:txBody>
          <a:bodyPr/>
          <a:lstStyle/>
          <a:p>
            <a:r>
              <a:rPr lang="en-US" dirty="0"/>
              <a:t>What is Public Charge?</a:t>
            </a:r>
          </a:p>
        </p:txBody>
      </p:sp>
      <p:sp>
        <p:nvSpPr>
          <p:cNvPr id="3" name="Content Placeholder 2">
            <a:extLst>
              <a:ext uri="{FF2B5EF4-FFF2-40B4-BE49-F238E27FC236}">
                <a16:creationId xmlns:a16="http://schemas.microsoft.com/office/drawing/2014/main" id="{279E0885-40C4-4596-8D8A-8D2ADB4D998F}"/>
              </a:ext>
            </a:extLst>
          </p:cNvPr>
          <p:cNvSpPr>
            <a:spLocks noGrp="1"/>
          </p:cNvSpPr>
          <p:nvPr>
            <p:ph idx="1"/>
          </p:nvPr>
        </p:nvSpPr>
        <p:spPr>
          <a:xfrm>
            <a:off x="457200" y="1447800"/>
            <a:ext cx="8229600" cy="3810000"/>
          </a:xfrm>
        </p:spPr>
        <p:txBody>
          <a:bodyPr/>
          <a:lstStyle/>
          <a:p>
            <a:pPr>
              <a:lnSpc>
                <a:spcPct val="110000"/>
              </a:lnSpc>
              <a:buFont typeface="Arial" panose="020B0604020202020204" pitchFamily="34" charset="0"/>
              <a:buChar char="•"/>
            </a:pPr>
            <a:r>
              <a:rPr lang="en-US" sz="2600" dirty="0"/>
              <a:t>The likelihood of whether a person will become a public charge is assessed at three points, when they apply to: </a:t>
            </a:r>
          </a:p>
          <a:p>
            <a:pPr lvl="1">
              <a:lnSpc>
                <a:spcPct val="110000"/>
              </a:lnSpc>
              <a:spcBef>
                <a:spcPts val="600"/>
              </a:spcBef>
            </a:pPr>
            <a:r>
              <a:rPr lang="en-US" sz="2400" dirty="0"/>
              <a:t>Enter the US</a:t>
            </a:r>
          </a:p>
          <a:p>
            <a:pPr lvl="1">
              <a:lnSpc>
                <a:spcPct val="110000"/>
              </a:lnSpc>
              <a:spcBef>
                <a:spcPts val="600"/>
              </a:spcBef>
            </a:pPr>
            <a:r>
              <a:rPr lang="en-US" sz="2400" dirty="0"/>
              <a:t>Become a lawful permanent resident (LPR)</a:t>
            </a:r>
          </a:p>
          <a:p>
            <a:pPr lvl="1">
              <a:lnSpc>
                <a:spcPct val="110000"/>
              </a:lnSpc>
              <a:spcBef>
                <a:spcPts val="600"/>
              </a:spcBef>
            </a:pPr>
            <a:r>
              <a:rPr lang="en-US" sz="2400" dirty="0"/>
              <a:t>Adjust immigration status </a:t>
            </a:r>
            <a:endParaRPr lang="en-US" sz="2600" dirty="0"/>
          </a:p>
          <a:p>
            <a:pPr>
              <a:lnSpc>
                <a:spcPct val="110000"/>
              </a:lnSpc>
              <a:buFont typeface="Arial" panose="020B0604020202020204" pitchFamily="34" charset="0"/>
              <a:buChar char="•"/>
            </a:pPr>
            <a:r>
              <a:rPr lang="en-US" sz="2600" dirty="0"/>
              <a:t>Note: There is no public charge test when an LPR applies for citizenship </a:t>
            </a:r>
          </a:p>
          <a:p>
            <a:pPr marL="457200" lvl="1" indent="0">
              <a:lnSpc>
                <a:spcPct val="110000"/>
              </a:lnSpc>
              <a:spcBef>
                <a:spcPts val="600"/>
              </a:spcBef>
              <a:buNone/>
            </a:pPr>
            <a:endParaRPr lang="en-US" sz="2400" dirty="0"/>
          </a:p>
          <a:p>
            <a:endParaRPr lang="en-US" dirty="0"/>
          </a:p>
        </p:txBody>
      </p:sp>
      <p:sp>
        <p:nvSpPr>
          <p:cNvPr id="4" name="Slide Number Placeholder 3">
            <a:extLst>
              <a:ext uri="{FF2B5EF4-FFF2-40B4-BE49-F238E27FC236}">
                <a16:creationId xmlns:a16="http://schemas.microsoft.com/office/drawing/2014/main" id="{70BD8404-B890-4736-AF65-BD2C1D7060E1}"/>
              </a:ext>
            </a:extLst>
          </p:cNvPr>
          <p:cNvSpPr>
            <a:spLocks noGrp="1"/>
          </p:cNvSpPr>
          <p:nvPr>
            <p:ph type="sldNum" sz="quarter" idx="10"/>
          </p:nvPr>
        </p:nvSpPr>
        <p:spPr/>
        <p:txBody>
          <a:bodyPr/>
          <a:lstStyle/>
          <a:p>
            <a:pPr>
              <a:defRPr/>
            </a:pPr>
            <a:fld id="{41D7910C-B36C-4DA5-B12A-97C72F045ED8}" type="slidenum">
              <a:rPr lang="en-US" altLang="en-US" smtClean="0"/>
              <a:pPr>
                <a:defRPr/>
              </a:pPr>
              <a:t>4</a:t>
            </a:fld>
            <a:endParaRPr lang="en-US" altLang="en-US"/>
          </a:p>
        </p:txBody>
      </p:sp>
    </p:spTree>
    <p:extLst>
      <p:ext uri="{BB962C8B-B14F-4D97-AF65-F5344CB8AC3E}">
        <p14:creationId xmlns:p14="http://schemas.microsoft.com/office/powerpoint/2010/main" val="43477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6B02-259F-4E51-9532-D51B02DB0F26}"/>
              </a:ext>
            </a:extLst>
          </p:cNvPr>
          <p:cNvSpPr>
            <a:spLocks noGrp="1"/>
          </p:cNvSpPr>
          <p:nvPr>
            <p:ph type="title"/>
          </p:nvPr>
        </p:nvSpPr>
        <p:spPr/>
        <p:txBody>
          <a:bodyPr/>
          <a:lstStyle/>
          <a:p>
            <a:r>
              <a:rPr lang="en-US" dirty="0"/>
              <a:t>Who is Exempt from Public Charge?</a:t>
            </a:r>
          </a:p>
        </p:txBody>
      </p:sp>
      <p:sp>
        <p:nvSpPr>
          <p:cNvPr id="3" name="Content Placeholder 2">
            <a:extLst>
              <a:ext uri="{FF2B5EF4-FFF2-40B4-BE49-F238E27FC236}">
                <a16:creationId xmlns:a16="http://schemas.microsoft.com/office/drawing/2014/main" id="{C491F26E-3D03-4CB2-B2E2-23517576C07B}"/>
              </a:ext>
            </a:extLst>
          </p:cNvPr>
          <p:cNvSpPr>
            <a:spLocks noGrp="1"/>
          </p:cNvSpPr>
          <p:nvPr>
            <p:ph idx="1"/>
          </p:nvPr>
        </p:nvSpPr>
        <p:spPr>
          <a:xfrm>
            <a:off x="457200" y="1371600"/>
            <a:ext cx="8229600" cy="3886200"/>
          </a:xfrm>
        </p:spPr>
        <p:txBody>
          <a:bodyPr/>
          <a:lstStyle/>
          <a:p>
            <a:pPr marL="0" indent="0">
              <a:spcBef>
                <a:spcPts val="1200"/>
              </a:spcBef>
              <a:buNone/>
            </a:pPr>
            <a:r>
              <a:rPr lang="en-US" sz="2400" dirty="0"/>
              <a:t>Many immigrants permitted to enter or remain in the U.S. for </a:t>
            </a:r>
            <a:r>
              <a:rPr lang="en-US" sz="2400" b="1" dirty="0"/>
              <a:t>humanitarian reasons </a:t>
            </a:r>
            <a:r>
              <a:rPr lang="en-US" sz="2400" dirty="0"/>
              <a:t>are </a:t>
            </a:r>
            <a:r>
              <a:rPr lang="en-US" sz="2400" dirty="0">
                <a:hlinkClick r:id="rId2"/>
              </a:rPr>
              <a:t>exempt</a:t>
            </a:r>
            <a:r>
              <a:rPr lang="en-US" sz="2400" dirty="0"/>
              <a:t> from Public Charge, including:</a:t>
            </a:r>
          </a:p>
          <a:p>
            <a:pPr lvl="1">
              <a:spcBef>
                <a:spcPts val="600"/>
              </a:spcBef>
            </a:pPr>
            <a:r>
              <a:rPr lang="en-US" sz="2400" dirty="0"/>
              <a:t>Refugees and asylees; </a:t>
            </a:r>
          </a:p>
          <a:p>
            <a:pPr lvl="1">
              <a:spcBef>
                <a:spcPts val="600"/>
              </a:spcBef>
            </a:pPr>
            <a:r>
              <a:rPr lang="en-US" sz="2400" dirty="0"/>
              <a:t>Survivors of traf­ficking (T visa) and other serious crimes (U visa); </a:t>
            </a:r>
          </a:p>
          <a:p>
            <a:pPr lvl="1">
              <a:spcBef>
                <a:spcPts val="600"/>
              </a:spcBef>
            </a:pPr>
            <a:r>
              <a:rPr lang="en-US" sz="2400" dirty="0"/>
              <a:t>Self-petitioners under the Violence Against Women Act; </a:t>
            </a:r>
          </a:p>
          <a:p>
            <a:pPr lvl="1">
              <a:spcBef>
                <a:spcPts val="600"/>
              </a:spcBef>
            </a:pPr>
            <a:r>
              <a:rPr lang="en-US" sz="2400" dirty="0"/>
              <a:t>Special immigrant juve­niles; and </a:t>
            </a:r>
          </a:p>
          <a:p>
            <a:pPr lvl="1">
              <a:spcBef>
                <a:spcPts val="600"/>
              </a:spcBef>
            </a:pPr>
            <a:r>
              <a:rPr lang="en-US" sz="2400" dirty="0"/>
              <a:t>People applying for Temporary Protected Status</a:t>
            </a:r>
          </a:p>
          <a:p>
            <a:endParaRPr lang="en-US" dirty="0"/>
          </a:p>
        </p:txBody>
      </p:sp>
      <p:sp>
        <p:nvSpPr>
          <p:cNvPr id="4" name="Slide Number Placeholder 3">
            <a:extLst>
              <a:ext uri="{FF2B5EF4-FFF2-40B4-BE49-F238E27FC236}">
                <a16:creationId xmlns:a16="http://schemas.microsoft.com/office/drawing/2014/main" id="{28C05F9D-95EF-43F6-98C8-2088864AAC88}"/>
              </a:ext>
            </a:extLst>
          </p:cNvPr>
          <p:cNvSpPr>
            <a:spLocks noGrp="1"/>
          </p:cNvSpPr>
          <p:nvPr>
            <p:ph type="sldNum" sz="quarter" idx="10"/>
          </p:nvPr>
        </p:nvSpPr>
        <p:spPr/>
        <p:txBody>
          <a:bodyPr/>
          <a:lstStyle/>
          <a:p>
            <a:pPr>
              <a:defRPr/>
            </a:pPr>
            <a:fld id="{41D7910C-B36C-4DA5-B12A-97C72F045ED8}" type="slidenum">
              <a:rPr lang="en-US" altLang="en-US" smtClean="0"/>
              <a:pPr>
                <a:defRPr/>
              </a:pPr>
              <a:t>5</a:t>
            </a:fld>
            <a:endParaRPr lang="en-US" altLang="en-US"/>
          </a:p>
        </p:txBody>
      </p:sp>
    </p:spTree>
    <p:extLst>
      <p:ext uri="{BB962C8B-B14F-4D97-AF65-F5344CB8AC3E}">
        <p14:creationId xmlns:p14="http://schemas.microsoft.com/office/powerpoint/2010/main" val="237440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07DA-37E4-4D65-9201-02DA962317B0}"/>
              </a:ext>
            </a:extLst>
          </p:cNvPr>
          <p:cNvSpPr>
            <a:spLocks noGrp="1"/>
          </p:cNvSpPr>
          <p:nvPr>
            <p:ph type="title"/>
          </p:nvPr>
        </p:nvSpPr>
        <p:spPr/>
        <p:txBody>
          <a:bodyPr/>
          <a:lstStyle/>
          <a:p>
            <a:r>
              <a:rPr lang="en-US" dirty="0"/>
              <a:t>Statutory Public Charge Test</a:t>
            </a:r>
          </a:p>
        </p:txBody>
      </p:sp>
      <p:sp>
        <p:nvSpPr>
          <p:cNvPr id="3" name="Content Placeholder 2">
            <a:extLst>
              <a:ext uri="{FF2B5EF4-FFF2-40B4-BE49-F238E27FC236}">
                <a16:creationId xmlns:a16="http://schemas.microsoft.com/office/drawing/2014/main" id="{14BA8CCC-330E-49C7-93C1-618F3CF2CA6F}"/>
              </a:ext>
            </a:extLst>
          </p:cNvPr>
          <p:cNvSpPr>
            <a:spLocks noGrp="1"/>
          </p:cNvSpPr>
          <p:nvPr>
            <p:ph idx="1"/>
          </p:nvPr>
        </p:nvSpPr>
        <p:spPr>
          <a:xfrm>
            <a:off x="457200" y="1371600"/>
            <a:ext cx="8229600" cy="4648200"/>
          </a:xfrm>
        </p:spPr>
        <p:txBody>
          <a:bodyPr/>
          <a:lstStyle/>
          <a:p>
            <a:pPr>
              <a:lnSpc>
                <a:spcPct val="110000"/>
              </a:lnSpc>
              <a:spcBef>
                <a:spcPts val="600"/>
              </a:spcBef>
            </a:pPr>
            <a:r>
              <a:rPr lang="en-US" sz="2600" dirty="0"/>
              <a:t>Whether a person is likely to become a public charge is based on </a:t>
            </a:r>
            <a:r>
              <a:rPr lang="en-US" sz="2600" b="1" dirty="0"/>
              <a:t>all of the facts </a:t>
            </a:r>
            <a:r>
              <a:rPr lang="en-US" sz="2600" dirty="0"/>
              <a:t>relevant to their ability to support themselves</a:t>
            </a:r>
            <a:r>
              <a:rPr lang="en-US" sz="2600" b="1" dirty="0"/>
              <a:t>.  </a:t>
            </a:r>
          </a:p>
          <a:p>
            <a:pPr>
              <a:lnSpc>
                <a:spcPct val="110000"/>
              </a:lnSpc>
              <a:spcBef>
                <a:spcPts val="600"/>
              </a:spcBef>
            </a:pPr>
            <a:r>
              <a:rPr lang="en-US" sz="2600" dirty="0"/>
              <a:t>Immigration agents are </a:t>
            </a:r>
            <a:r>
              <a:rPr lang="en-US" sz="2600" b="1" dirty="0"/>
              <a:t>required by law </a:t>
            </a:r>
            <a:r>
              <a:rPr lang="en-US" sz="2600" dirty="0"/>
              <a:t>to consider:</a:t>
            </a:r>
          </a:p>
          <a:p>
            <a:pPr lvl="1">
              <a:lnSpc>
                <a:spcPct val="110000"/>
              </a:lnSpc>
              <a:spcBef>
                <a:spcPts val="600"/>
              </a:spcBef>
            </a:pPr>
            <a:r>
              <a:rPr lang="en-US" sz="2400" dirty="0"/>
              <a:t>age</a:t>
            </a:r>
          </a:p>
          <a:p>
            <a:pPr lvl="1">
              <a:lnSpc>
                <a:spcPct val="110000"/>
              </a:lnSpc>
              <a:spcBef>
                <a:spcPts val="600"/>
              </a:spcBef>
            </a:pPr>
            <a:r>
              <a:rPr lang="en-US" sz="2400" dirty="0"/>
              <a:t>health</a:t>
            </a:r>
          </a:p>
          <a:p>
            <a:pPr lvl="1">
              <a:lnSpc>
                <a:spcPct val="110000"/>
              </a:lnSpc>
              <a:spcBef>
                <a:spcPts val="600"/>
              </a:spcBef>
            </a:pPr>
            <a:r>
              <a:rPr lang="en-US" sz="2400" dirty="0"/>
              <a:t>financial resources</a:t>
            </a:r>
          </a:p>
          <a:p>
            <a:pPr lvl="1">
              <a:lnSpc>
                <a:spcPct val="110000"/>
              </a:lnSpc>
              <a:spcBef>
                <a:spcPts val="600"/>
              </a:spcBef>
            </a:pPr>
            <a:r>
              <a:rPr lang="en-US" sz="2400" dirty="0"/>
              <a:t>dependents </a:t>
            </a:r>
          </a:p>
          <a:p>
            <a:pPr lvl="1">
              <a:lnSpc>
                <a:spcPct val="110000"/>
              </a:lnSpc>
              <a:spcBef>
                <a:spcPts val="600"/>
              </a:spcBef>
            </a:pPr>
            <a:r>
              <a:rPr lang="en-US" sz="2400" dirty="0"/>
              <a:t>skills and work experience</a:t>
            </a:r>
          </a:p>
        </p:txBody>
      </p:sp>
      <p:sp>
        <p:nvSpPr>
          <p:cNvPr id="4" name="Slide Number Placeholder 3">
            <a:extLst>
              <a:ext uri="{FF2B5EF4-FFF2-40B4-BE49-F238E27FC236}">
                <a16:creationId xmlns:a16="http://schemas.microsoft.com/office/drawing/2014/main" id="{873C4F2C-6425-42F0-BDD4-C07A440C3177}"/>
              </a:ext>
            </a:extLst>
          </p:cNvPr>
          <p:cNvSpPr>
            <a:spLocks noGrp="1"/>
          </p:cNvSpPr>
          <p:nvPr>
            <p:ph type="sldNum" sz="quarter" idx="10"/>
          </p:nvPr>
        </p:nvSpPr>
        <p:spPr/>
        <p:txBody>
          <a:bodyPr/>
          <a:lstStyle/>
          <a:p>
            <a:pPr>
              <a:defRPr/>
            </a:pPr>
            <a:fld id="{41D7910C-B36C-4DA5-B12A-97C72F045ED8}" type="slidenum">
              <a:rPr lang="en-US" altLang="en-US" smtClean="0"/>
              <a:pPr>
                <a:defRPr/>
              </a:pPr>
              <a:t>6</a:t>
            </a:fld>
            <a:endParaRPr lang="en-US" altLang="en-US"/>
          </a:p>
        </p:txBody>
      </p:sp>
    </p:spTree>
    <p:extLst>
      <p:ext uri="{BB962C8B-B14F-4D97-AF65-F5344CB8AC3E}">
        <p14:creationId xmlns:p14="http://schemas.microsoft.com/office/powerpoint/2010/main" val="415053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306E-4E4C-4883-9C54-8C37A77F439E}"/>
              </a:ext>
            </a:extLst>
          </p:cNvPr>
          <p:cNvSpPr>
            <a:spLocks noGrp="1"/>
          </p:cNvSpPr>
          <p:nvPr>
            <p:ph type="title"/>
          </p:nvPr>
        </p:nvSpPr>
        <p:spPr/>
        <p:txBody>
          <a:bodyPr/>
          <a:lstStyle/>
          <a:p>
            <a:r>
              <a:rPr lang="en-US" dirty="0"/>
              <a:t>Public Charge – Use of Public Benefits</a:t>
            </a:r>
          </a:p>
        </p:txBody>
      </p:sp>
      <p:sp>
        <p:nvSpPr>
          <p:cNvPr id="3" name="Content Placeholder 2">
            <a:extLst>
              <a:ext uri="{FF2B5EF4-FFF2-40B4-BE49-F238E27FC236}">
                <a16:creationId xmlns:a16="http://schemas.microsoft.com/office/drawing/2014/main" id="{0E5D0AC9-4B72-4D4A-84DE-E4B1B5C95B71}"/>
              </a:ext>
            </a:extLst>
          </p:cNvPr>
          <p:cNvSpPr>
            <a:spLocks noGrp="1"/>
          </p:cNvSpPr>
          <p:nvPr>
            <p:ph idx="1"/>
          </p:nvPr>
        </p:nvSpPr>
        <p:spPr>
          <a:xfrm>
            <a:off x="457200" y="1219200"/>
            <a:ext cx="8229600" cy="4038600"/>
          </a:xfrm>
        </p:spPr>
        <p:txBody>
          <a:bodyPr/>
          <a:lstStyle/>
          <a:p>
            <a:pPr>
              <a:spcBef>
                <a:spcPts val="600"/>
              </a:spcBef>
              <a:buFont typeface="Arial" panose="020B0604020202020204" pitchFamily="34" charset="0"/>
              <a:buChar char="•"/>
            </a:pPr>
            <a:r>
              <a:rPr lang="en-US" sz="2400" dirty="0"/>
              <a:t>Other relevant factors may be considered</a:t>
            </a:r>
          </a:p>
          <a:p>
            <a:pPr lvl="1">
              <a:spcBef>
                <a:spcPts val="600"/>
              </a:spcBef>
            </a:pPr>
            <a:r>
              <a:rPr lang="en-US" sz="2200" dirty="0"/>
              <a:t>Other factors relevant in a public charge test include </a:t>
            </a:r>
            <a:r>
              <a:rPr lang="en-US" sz="2200" u="sng" dirty="0"/>
              <a:t>receipt of public benefits </a:t>
            </a:r>
          </a:p>
          <a:p>
            <a:pPr>
              <a:spcBef>
                <a:spcPts val="0"/>
              </a:spcBef>
              <a:buFont typeface="Arial" panose="020B0604020202020204" pitchFamily="34" charset="0"/>
              <a:buChar char="•"/>
            </a:pPr>
            <a:endParaRPr lang="en-US" dirty="0"/>
          </a:p>
          <a:p>
            <a:pPr>
              <a:spcBef>
                <a:spcPts val="0"/>
              </a:spcBef>
              <a:buFont typeface="Arial" panose="020B0604020202020204" pitchFamily="34" charset="0"/>
              <a:buChar char="•"/>
            </a:pPr>
            <a:r>
              <a:rPr lang="en-US" sz="2400" dirty="0"/>
              <a:t>Under </a:t>
            </a:r>
            <a:r>
              <a:rPr lang="en-US" sz="2400" u="sng" dirty="0"/>
              <a:t>current</a:t>
            </a:r>
            <a:r>
              <a:rPr lang="en-US" sz="2400" dirty="0"/>
              <a:t> rules in effect since 1999, only two types of public benefits can be considered:</a:t>
            </a:r>
          </a:p>
          <a:p>
            <a:pPr lvl="1">
              <a:spcBef>
                <a:spcPts val="600"/>
              </a:spcBef>
            </a:pPr>
            <a:r>
              <a:rPr lang="en-US" sz="2200" dirty="0"/>
              <a:t>Cash assistance for income maintenance</a:t>
            </a:r>
          </a:p>
          <a:p>
            <a:pPr lvl="1">
              <a:spcBef>
                <a:spcPts val="600"/>
              </a:spcBef>
            </a:pPr>
            <a:r>
              <a:rPr lang="en-US" sz="2200" dirty="0"/>
              <a:t>Institutionalization for long-term care at government expense</a:t>
            </a:r>
          </a:p>
          <a:p>
            <a:pPr>
              <a:spcBef>
                <a:spcPts val="0"/>
              </a:spcBef>
              <a:buFont typeface="Arial" panose="020B0604020202020204" pitchFamily="34" charset="0"/>
              <a:buChar char="•"/>
            </a:pPr>
            <a:endParaRPr lang="en-US" sz="2400" dirty="0"/>
          </a:p>
          <a:p>
            <a:endParaRPr lang="en-US" dirty="0"/>
          </a:p>
        </p:txBody>
      </p:sp>
      <p:sp>
        <p:nvSpPr>
          <p:cNvPr id="4" name="Slide Number Placeholder 3">
            <a:extLst>
              <a:ext uri="{FF2B5EF4-FFF2-40B4-BE49-F238E27FC236}">
                <a16:creationId xmlns:a16="http://schemas.microsoft.com/office/drawing/2014/main" id="{B41CFA6A-59C1-4746-8047-6C7AC2FE32E8}"/>
              </a:ext>
            </a:extLst>
          </p:cNvPr>
          <p:cNvSpPr>
            <a:spLocks noGrp="1"/>
          </p:cNvSpPr>
          <p:nvPr>
            <p:ph type="sldNum" sz="quarter" idx="10"/>
          </p:nvPr>
        </p:nvSpPr>
        <p:spPr/>
        <p:txBody>
          <a:bodyPr/>
          <a:lstStyle/>
          <a:p>
            <a:pPr>
              <a:defRPr/>
            </a:pPr>
            <a:fld id="{41D7910C-B36C-4DA5-B12A-97C72F045ED8}" type="slidenum">
              <a:rPr lang="en-US" altLang="en-US" smtClean="0"/>
              <a:pPr>
                <a:defRPr/>
              </a:pPr>
              <a:t>7</a:t>
            </a:fld>
            <a:endParaRPr lang="en-US" altLang="en-US"/>
          </a:p>
        </p:txBody>
      </p:sp>
    </p:spTree>
    <p:extLst>
      <p:ext uri="{BB962C8B-B14F-4D97-AF65-F5344CB8AC3E}">
        <p14:creationId xmlns:p14="http://schemas.microsoft.com/office/powerpoint/2010/main" val="261842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152400"/>
            <a:ext cx="9448800" cy="1295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5059" name="Title 1"/>
          <p:cNvSpPr>
            <a:spLocks noGrp="1"/>
          </p:cNvSpPr>
          <p:nvPr>
            <p:ph type="title"/>
          </p:nvPr>
        </p:nvSpPr>
        <p:spPr/>
        <p:txBody>
          <a:bodyPr/>
          <a:lstStyle/>
          <a:p>
            <a:pPr eaLnBrk="1" hangingPunct="1"/>
            <a:r>
              <a:rPr lang="en-US" altLang="en-US" dirty="0">
                <a:latin typeface="Gotham-Medium" pitchFamily="50" charset="0"/>
                <a:cs typeface="Gotham-Book" pitchFamily="50" charset="0"/>
              </a:rPr>
              <a:t>What May Change?</a:t>
            </a:r>
          </a:p>
        </p:txBody>
      </p:sp>
      <p:sp>
        <p:nvSpPr>
          <p:cNvPr id="2" name="Text Placeholder 1">
            <a:extLst>
              <a:ext uri="{FF2B5EF4-FFF2-40B4-BE49-F238E27FC236}">
                <a16:creationId xmlns:a16="http://schemas.microsoft.com/office/drawing/2014/main" id="{595656A9-AF79-43C5-9E9E-7D83312C7577}"/>
              </a:ext>
            </a:extLst>
          </p:cNvPr>
          <p:cNvSpPr>
            <a:spLocks noGrp="1"/>
          </p:cNvSpPr>
          <p:nvPr>
            <p:ph type="body" sz="quarter" idx="11"/>
          </p:nvPr>
        </p:nvSpPr>
        <p:spPr/>
        <p:txBody>
          <a:bodyPr/>
          <a:lstStyle/>
          <a:p>
            <a:r>
              <a:rPr lang="en-US" dirty="0"/>
              <a:t>Proposed regulations</a:t>
            </a:r>
          </a:p>
        </p:txBody>
      </p:sp>
      <p:sp>
        <p:nvSpPr>
          <p:cNvPr id="45060" name="Content Placeholder 4"/>
          <p:cNvSpPr>
            <a:spLocks noGrp="1"/>
          </p:cNvSpPr>
          <p:nvPr>
            <p:ph idx="1"/>
          </p:nvPr>
        </p:nvSpPr>
        <p:spPr>
          <a:xfrm>
            <a:off x="457200" y="1905000"/>
            <a:ext cx="8229600" cy="4038600"/>
          </a:xfrm>
        </p:spPr>
        <p:txBody>
          <a:bodyPr/>
          <a:lstStyle/>
          <a:p>
            <a:pPr>
              <a:lnSpc>
                <a:spcPct val="110000"/>
              </a:lnSpc>
            </a:pPr>
            <a:r>
              <a:rPr lang="en-US" sz="2400" dirty="0"/>
              <a:t>USCIS has developed </a:t>
            </a:r>
            <a:r>
              <a:rPr lang="en-US" sz="2400" dirty="0">
                <a:hlinkClick r:id="rId3"/>
              </a:rPr>
              <a:t>proposed Public Charge regulations</a:t>
            </a:r>
            <a:r>
              <a:rPr lang="en-US" sz="2400" dirty="0"/>
              <a:t> that would:</a:t>
            </a:r>
          </a:p>
          <a:p>
            <a:pPr marL="857250" lvl="1" indent="-457200">
              <a:lnSpc>
                <a:spcPct val="100000"/>
              </a:lnSpc>
              <a:spcBef>
                <a:spcPts val="900"/>
              </a:spcBef>
            </a:pPr>
            <a:r>
              <a:rPr lang="en-US" sz="2200" dirty="0"/>
              <a:t>Expand the definition of public charge </a:t>
            </a:r>
          </a:p>
          <a:p>
            <a:pPr marL="857250" lvl="1" indent="-457200">
              <a:lnSpc>
                <a:spcPct val="100000"/>
              </a:lnSpc>
              <a:spcBef>
                <a:spcPts val="900"/>
              </a:spcBef>
            </a:pPr>
            <a:r>
              <a:rPr lang="en-US" sz="2200" dirty="0"/>
              <a:t>Apply the public charge assessment to more individuals</a:t>
            </a:r>
          </a:p>
          <a:p>
            <a:pPr marL="857250" lvl="1" indent="-457200">
              <a:lnSpc>
                <a:spcPct val="100000"/>
              </a:lnSpc>
              <a:spcBef>
                <a:spcPts val="900"/>
              </a:spcBef>
            </a:pPr>
            <a:r>
              <a:rPr lang="en-US" sz="2200" dirty="0"/>
              <a:t>Consider more factors in the public charge assessment </a:t>
            </a:r>
          </a:p>
          <a:p>
            <a:pPr marL="857250" lvl="1" indent="-457200">
              <a:lnSpc>
                <a:spcPct val="100000"/>
              </a:lnSpc>
              <a:spcBef>
                <a:spcPts val="900"/>
              </a:spcBef>
            </a:pPr>
            <a:r>
              <a:rPr lang="en-US" sz="2200" dirty="0"/>
              <a:t>Introduce a new wealth/resource “test”</a:t>
            </a:r>
          </a:p>
          <a:p>
            <a:pPr marL="857250" lvl="1" indent="-457200">
              <a:lnSpc>
                <a:spcPct val="100000"/>
              </a:lnSpc>
              <a:spcBef>
                <a:spcPts val="900"/>
              </a:spcBef>
            </a:pPr>
            <a:r>
              <a:rPr lang="en-US" sz="2200" dirty="0"/>
              <a:t>Include additional public benefit programs</a:t>
            </a:r>
          </a:p>
          <a:p>
            <a:pPr marL="457200" indent="-457200">
              <a:lnSpc>
                <a:spcPct val="110000"/>
              </a:lnSpc>
              <a:buFont typeface="Arial" panose="020B0604020202020204" pitchFamily="34" charset="0"/>
              <a:buChar char="•"/>
            </a:pPr>
            <a:endParaRPr lang="en-US" sz="2800" dirty="0"/>
          </a:p>
          <a:p>
            <a:pPr marL="0" indent="0" eaLnBrk="1" hangingPunct="1">
              <a:lnSpc>
                <a:spcPct val="90000"/>
              </a:lnSpc>
            </a:pPr>
            <a:endParaRPr lang="en-US" altLang="en-US" sz="1700" dirty="0">
              <a:latin typeface="Gotham-Medium" pitchFamily="50" charset="0"/>
              <a:cs typeface="Gotham-Medium" pitchFamily="50" charset="0"/>
            </a:endParaRPr>
          </a:p>
        </p:txBody>
      </p:sp>
      <p:sp>
        <p:nvSpPr>
          <p:cNvPr id="450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10000"/>
              <a:buFont typeface="Arial" panose="020B0604020202020204" pitchFamily="34" charset="0"/>
              <a:defRPr sz="2500">
                <a:solidFill>
                  <a:srgbClr val="00537D"/>
                </a:solidFill>
                <a:latin typeface="Gotham-Medium" pitchFamily="50" charset="0"/>
                <a:ea typeface="MS PGothic" panose="020B0600070205080204" pitchFamily="34" charset="-128"/>
                <a:cs typeface="Gotham-Medium" pitchFamily="50" charset="0"/>
              </a:defRPr>
            </a:lvl1pPr>
            <a:lvl2pPr marL="742950" indent="-28575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2pPr>
            <a:lvl3pPr marL="11430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3pPr>
            <a:lvl4pPr marL="16002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4pPr>
            <a:lvl5pPr marL="20574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5pPr>
            <a:lvl6pPr marL="25146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6pPr>
            <a:lvl7pPr marL="29718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7pPr>
            <a:lvl8pPr marL="34290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8pPr>
            <a:lvl9pPr marL="38862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9pPr>
          </a:lstStyle>
          <a:p>
            <a:pPr>
              <a:spcBef>
                <a:spcPct val="0"/>
              </a:spcBef>
              <a:buSzTx/>
              <a:buFontTx/>
              <a:buNone/>
            </a:pPr>
            <a:fld id="{BC90A61E-8CEC-404C-B97E-5BBEF248AB20}" type="slidenum">
              <a:rPr lang="en-US" altLang="en-US" sz="1200" smtClean="0">
                <a:solidFill>
                  <a:schemeClr val="tx1"/>
                </a:solidFill>
                <a:latin typeface="Gotham Book" pitchFamily="50" charset="0"/>
              </a:rPr>
              <a:pPr>
                <a:spcBef>
                  <a:spcPct val="0"/>
                </a:spcBef>
                <a:buSzTx/>
                <a:buFontTx/>
                <a:buNone/>
              </a:pPr>
              <a:t>8</a:t>
            </a:fld>
            <a:endParaRPr lang="en-US" altLang="en-US" sz="1200">
              <a:solidFill>
                <a:schemeClr val="tx1"/>
              </a:solidFill>
              <a:latin typeface="Gotham Book" pitchFamily="50"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5FAA-A3BF-4EBC-B98C-C494E951DA4B}"/>
              </a:ext>
            </a:extLst>
          </p:cNvPr>
          <p:cNvSpPr>
            <a:spLocks noGrp="1"/>
          </p:cNvSpPr>
          <p:nvPr>
            <p:ph type="title"/>
          </p:nvPr>
        </p:nvSpPr>
        <p:spPr/>
        <p:txBody>
          <a:bodyPr/>
          <a:lstStyle/>
          <a:p>
            <a:r>
              <a:rPr lang="en-US" altLang="en-US" dirty="0">
                <a:latin typeface="Gotham-Medium" pitchFamily="50" charset="0"/>
                <a:cs typeface="Gotham-Book" pitchFamily="50" charset="0"/>
              </a:rPr>
              <a:t>What May Change?</a:t>
            </a:r>
            <a:endParaRPr lang="en-US" dirty="0"/>
          </a:p>
        </p:txBody>
      </p:sp>
      <p:sp>
        <p:nvSpPr>
          <p:cNvPr id="3" name="Content Placeholder 2">
            <a:extLst>
              <a:ext uri="{FF2B5EF4-FFF2-40B4-BE49-F238E27FC236}">
                <a16:creationId xmlns:a16="http://schemas.microsoft.com/office/drawing/2014/main" id="{D6AB2C2C-F9FE-4D34-A721-68576AFA108B}"/>
              </a:ext>
            </a:extLst>
          </p:cNvPr>
          <p:cNvSpPr>
            <a:spLocks noGrp="1"/>
          </p:cNvSpPr>
          <p:nvPr>
            <p:ph idx="1"/>
          </p:nvPr>
        </p:nvSpPr>
        <p:spPr>
          <a:xfrm>
            <a:off x="457200" y="1447800"/>
            <a:ext cx="8229600" cy="4648200"/>
          </a:xfrm>
        </p:spPr>
        <p:txBody>
          <a:bodyPr/>
          <a:lstStyle/>
          <a:p>
            <a:pPr marL="457200" indent="-457200">
              <a:lnSpc>
                <a:spcPct val="110000"/>
              </a:lnSpc>
              <a:buFont typeface="Arial" panose="020B0604020202020204" pitchFamily="34" charset="0"/>
              <a:buChar char="•"/>
            </a:pPr>
            <a:r>
              <a:rPr lang="en-US" sz="2400" dirty="0"/>
              <a:t>Change the definition of Public Charge to a person who uses or receives one or more public benefits.</a:t>
            </a:r>
          </a:p>
          <a:p>
            <a:pPr lvl="1">
              <a:lnSpc>
                <a:spcPct val="110000"/>
              </a:lnSpc>
            </a:pPr>
            <a:r>
              <a:rPr lang="en-US" sz="2200" dirty="0"/>
              <a:t>“Public benefits” would include federal, state, local or tribal cash assistance for income maintenance </a:t>
            </a:r>
            <a:r>
              <a:rPr lang="en-US" sz="2200" b="1" u="sng" dirty="0"/>
              <a:t>and certain noncash medical, housing and food benefits </a:t>
            </a:r>
            <a:endParaRPr lang="en-US" sz="2200" dirty="0"/>
          </a:p>
          <a:p>
            <a:pPr lvl="1">
              <a:lnSpc>
                <a:spcPct val="110000"/>
              </a:lnSpc>
            </a:pPr>
            <a:r>
              <a:rPr lang="en-US" sz="2200" dirty="0"/>
              <a:t>But, regulations maintain </a:t>
            </a:r>
            <a:r>
              <a:rPr lang="en-US" sz="2200" b="1" dirty="0"/>
              <a:t>totality of circumstances </a:t>
            </a:r>
            <a:r>
              <a:rPr lang="en-US" sz="2200" dirty="0"/>
              <a:t>test – i.e., just using the benefits may not </a:t>
            </a:r>
            <a:r>
              <a:rPr lang="en-US" sz="2200" u="sng" dirty="0"/>
              <a:t>automatically</a:t>
            </a:r>
            <a:r>
              <a:rPr lang="en-US" sz="2200" dirty="0"/>
              <a:t> make someone a public charge.</a:t>
            </a:r>
          </a:p>
          <a:p>
            <a:endParaRPr lang="en-US" dirty="0"/>
          </a:p>
        </p:txBody>
      </p:sp>
      <p:sp>
        <p:nvSpPr>
          <p:cNvPr id="4710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SzPct val="110000"/>
              <a:buFont typeface="Arial" panose="020B0604020202020204" pitchFamily="34" charset="0"/>
              <a:defRPr sz="2500">
                <a:solidFill>
                  <a:srgbClr val="00537D"/>
                </a:solidFill>
                <a:latin typeface="Gotham-Medium" pitchFamily="50" charset="0"/>
                <a:ea typeface="MS PGothic" panose="020B0600070205080204" pitchFamily="34" charset="-128"/>
                <a:cs typeface="Gotham-Medium" pitchFamily="50" charset="0"/>
              </a:defRPr>
            </a:lvl1pPr>
            <a:lvl2pPr marL="742950" indent="-28575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2pPr>
            <a:lvl3pPr marL="11430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3pPr>
            <a:lvl4pPr marL="16002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4pPr>
            <a:lvl5pPr marL="2057400" indent="-228600">
              <a:spcBef>
                <a:spcPts val="1800"/>
              </a:spcBef>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5pPr>
            <a:lvl6pPr marL="25146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6pPr>
            <a:lvl7pPr marL="29718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7pPr>
            <a:lvl8pPr marL="34290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8pPr>
            <a:lvl9pPr marL="3886200" indent="-228600" eaLnBrk="0" fontAlgn="base" hangingPunct="0">
              <a:spcBef>
                <a:spcPts val="1800"/>
              </a:spcBef>
              <a:spcAft>
                <a:spcPct val="0"/>
              </a:spcAft>
              <a:buSzPct val="110000"/>
              <a:buFont typeface="Arial" panose="020B0604020202020204" pitchFamily="34" charset="0"/>
              <a:buChar char="•"/>
              <a:defRPr>
                <a:solidFill>
                  <a:srgbClr val="748686"/>
                </a:solidFill>
                <a:latin typeface="Gotham-Medium" pitchFamily="50" charset="0"/>
                <a:ea typeface="MS PGothic" panose="020B0600070205080204" pitchFamily="34" charset="-128"/>
                <a:cs typeface="Gotham-Medium" pitchFamily="50" charset="0"/>
              </a:defRPr>
            </a:lvl9pPr>
          </a:lstStyle>
          <a:p>
            <a:pPr>
              <a:spcBef>
                <a:spcPct val="0"/>
              </a:spcBef>
              <a:buSzTx/>
              <a:buFontTx/>
              <a:buNone/>
            </a:pPr>
            <a:fld id="{37FDDD1B-533D-48E6-BF2B-565BDBEC186E}" type="slidenum">
              <a:rPr lang="en-US" altLang="en-US" sz="1200" smtClean="0">
                <a:solidFill>
                  <a:schemeClr val="tx1"/>
                </a:solidFill>
                <a:latin typeface="Gotham Book" pitchFamily="50" charset="0"/>
              </a:rPr>
              <a:pPr>
                <a:spcBef>
                  <a:spcPct val="0"/>
                </a:spcBef>
                <a:buSzTx/>
                <a:buFontTx/>
                <a:buNone/>
              </a:pPr>
              <a:t>9</a:t>
            </a:fld>
            <a:endParaRPr lang="en-US" altLang="en-US" sz="1200">
              <a:solidFill>
                <a:schemeClr val="tx1"/>
              </a:solidFill>
              <a:latin typeface="Gotham Book" pitchFamily="50" charset="0"/>
            </a:endParaRPr>
          </a:p>
        </p:txBody>
      </p:sp>
    </p:spTree>
  </p:cSld>
  <p:clrMapOvr>
    <a:masterClrMapping/>
  </p:clrMapOvr>
</p:sld>
</file>

<file path=ppt/theme/theme1.xml><?xml version="1.0" encoding="utf-8"?>
<a:theme xmlns:a="http://schemas.openxmlformats.org/drawingml/2006/main" name="CWDA Correct Berry Color">
  <a:themeElements>
    <a:clrScheme name="Corrected Colors 2-13-2017">
      <a:dk1>
        <a:srgbClr val="8C0085"/>
      </a:dk1>
      <a:lt1>
        <a:sysClr val="window" lastClr="FFFFFF"/>
      </a:lt1>
      <a:dk2>
        <a:srgbClr val="28323C"/>
      </a:dk2>
      <a:lt2>
        <a:srgbClr val="E7E8F1"/>
      </a:lt2>
      <a:accent1>
        <a:srgbClr val="8C0085"/>
      </a:accent1>
      <a:accent2>
        <a:srgbClr val="A2AA00"/>
      </a:accent2>
      <a:accent3>
        <a:srgbClr val="FFCD2D"/>
      </a:accent3>
      <a:accent4>
        <a:srgbClr val="4CB4C4"/>
      </a:accent4>
      <a:accent5>
        <a:srgbClr val="00537D"/>
      </a:accent5>
      <a:accent6>
        <a:srgbClr val="748686"/>
      </a:accent6>
      <a:hlink>
        <a:srgbClr val="8C0085"/>
      </a:hlink>
      <a:folHlink>
        <a:srgbClr val="748686"/>
      </a:folHlink>
    </a:clrScheme>
    <a:fontScheme name="CWDA Brand Fonts">
      <a:majorFont>
        <a:latin typeface="Gotham-Medium"/>
        <a:ea typeface=""/>
        <a:cs typeface=""/>
      </a:majorFont>
      <a:minorFont>
        <a:latin typeface="Gotham-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0798F35-0C5D-43B2-A732-731DF8CA62D8}" vid="{E0E7BEBF-3D46-4133-90E3-C791C4672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CWDA PowerPoint Template_Fixed (cjs Aug 2018)</Template>
  <TotalTime>425</TotalTime>
  <Words>1231</Words>
  <Application>Microsoft Office PowerPoint</Application>
  <PresentationFormat>On-screen Show (4:3)</PresentationFormat>
  <Paragraphs>169</Paragraphs>
  <Slides>25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MS PGothic</vt:lpstr>
      <vt:lpstr>MS PGothic</vt:lpstr>
      <vt:lpstr>Arial</vt:lpstr>
      <vt:lpstr>Calibri</vt:lpstr>
      <vt:lpstr>Gill Sans MT</vt:lpstr>
      <vt:lpstr>Gotham Bold</vt:lpstr>
      <vt:lpstr>Gotham Book</vt:lpstr>
      <vt:lpstr>Gotham HTF</vt:lpstr>
      <vt:lpstr>Gotham HTF Book</vt:lpstr>
      <vt:lpstr>Gotham-Book</vt:lpstr>
      <vt:lpstr>Gotham-Medium</vt:lpstr>
      <vt:lpstr>CWDA Correct Berry Color</vt:lpstr>
      <vt:lpstr>Public Charge</vt:lpstr>
      <vt:lpstr>Overview</vt:lpstr>
      <vt:lpstr>What is Public Charge?</vt:lpstr>
      <vt:lpstr>What is Public Charge?</vt:lpstr>
      <vt:lpstr>Who is Exempt from Public Charge?</vt:lpstr>
      <vt:lpstr>Statutory Public Charge Test</vt:lpstr>
      <vt:lpstr>Public Charge – Use of Public Benefits</vt:lpstr>
      <vt:lpstr>What May Change?</vt:lpstr>
      <vt:lpstr>What May Change?</vt:lpstr>
      <vt:lpstr>Monetizable Benefits</vt:lpstr>
      <vt:lpstr>Non-monetizable Benefits</vt:lpstr>
      <vt:lpstr>Changes Are Not Retroactive</vt:lpstr>
      <vt:lpstr>Excluded Benefits</vt:lpstr>
      <vt:lpstr>Other Statutory Factors</vt:lpstr>
      <vt:lpstr>Other Statutory Factors</vt:lpstr>
      <vt:lpstr>“Heavily Weighted” Factors</vt:lpstr>
      <vt:lpstr>“Heavily Weighted” Factors</vt:lpstr>
      <vt:lpstr>Remember</vt:lpstr>
      <vt:lpstr>Proposed Rule: Timeline</vt:lpstr>
      <vt:lpstr>Take Action!</vt:lpstr>
      <vt:lpstr>Document the Harm</vt:lpstr>
      <vt:lpstr>Providing Comments</vt:lpstr>
      <vt:lpstr>County Human Services Efforts</vt:lpstr>
      <vt:lpstr>Additional CWDA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Assmaa Elayyat</dc:creator>
  <cp:lastModifiedBy>Megan Gamble</cp:lastModifiedBy>
  <cp:revision>50</cp:revision>
  <cp:lastPrinted>2017-02-13T22:33:23Z</cp:lastPrinted>
  <dcterms:created xsi:type="dcterms:W3CDTF">2018-11-05T18:53:46Z</dcterms:created>
  <dcterms:modified xsi:type="dcterms:W3CDTF">2018-11-29T00:17:49Z</dcterms:modified>
</cp:coreProperties>
</file>