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9"/>
  </p:notesMasterIdLst>
  <p:sldIdLst>
    <p:sldId id="271" r:id="rId5"/>
    <p:sldId id="268" r:id="rId6"/>
    <p:sldId id="628" r:id="rId7"/>
    <p:sldId id="458" r:id="rId8"/>
    <p:sldId id="435" r:id="rId9"/>
    <p:sldId id="269" r:id="rId10"/>
    <p:sldId id="629" r:id="rId11"/>
    <p:sldId id="283" r:id="rId12"/>
    <p:sldId id="631" r:id="rId13"/>
    <p:sldId id="632" r:id="rId14"/>
    <p:sldId id="633" r:id="rId15"/>
    <p:sldId id="634" r:id="rId16"/>
    <p:sldId id="635" r:id="rId17"/>
    <p:sldId id="636" r:id="rId18"/>
    <p:sldId id="637" r:id="rId19"/>
    <p:sldId id="638" r:id="rId20"/>
    <p:sldId id="295" r:id="rId21"/>
    <p:sldId id="639" r:id="rId22"/>
    <p:sldId id="294" r:id="rId23"/>
    <p:sldId id="640" r:id="rId24"/>
    <p:sldId id="299" r:id="rId25"/>
    <p:sldId id="627" r:id="rId26"/>
    <p:sldId id="641" r:id="rId27"/>
    <p:sldId id="64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2E26"/>
    <a:srgbClr val="C8802B"/>
    <a:srgbClr val="31181B"/>
    <a:srgbClr val="FFB501"/>
    <a:srgbClr val="E86C17"/>
    <a:srgbClr val="B7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97604F-AC1D-4376-B997-FFD5B61B764F}" v="228" dt="2023-08-25T19:40:53.721"/>
  </p1510:revLst>
</p1510:revInfo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458" autoAdjust="0"/>
  </p:normalViewPr>
  <p:slideViewPr>
    <p:cSldViewPr snapToGrid="0">
      <p:cViewPr varScale="1">
        <p:scale>
          <a:sx n="70" d="100"/>
          <a:sy n="70" d="100"/>
        </p:scale>
        <p:origin x="133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DDC30A-F637-4E79-BFDE-AB0115590772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5995850-4E1C-4574-9DE5-0A2E340567EB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100000">
              <a:srgbClr val="9C3481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</a:gra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n-US" b="1" dirty="0"/>
            <a:t>County Budget</a:t>
          </a:r>
        </a:p>
      </dgm:t>
    </dgm:pt>
    <dgm:pt modelId="{300B2534-1ACB-4E79-8A72-B046BF0E73CA}" type="parTrans" cxnId="{C582929C-61BB-4E54-A2B3-AFBF75D2AF5F}">
      <dgm:prSet/>
      <dgm:spPr/>
      <dgm:t>
        <a:bodyPr/>
        <a:lstStyle/>
        <a:p>
          <a:endParaRPr lang="en-US"/>
        </a:p>
      </dgm:t>
    </dgm:pt>
    <dgm:pt modelId="{F8E42857-7A9D-4538-9FBA-BCDC20C8CC67}" type="sibTrans" cxnId="{C582929C-61BB-4E54-A2B3-AFBF75D2AF5F}">
      <dgm:prSet/>
      <dgm:spPr/>
      <dgm:t>
        <a:bodyPr/>
        <a:lstStyle/>
        <a:p>
          <a:endParaRPr lang="en-US"/>
        </a:p>
      </dgm:t>
    </dgm:pt>
    <dgm:pt modelId="{887E44C9-04E1-4746-AB99-F6D6A928F3C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gradFill rotWithShape="0">
          <a:gsLst>
            <a:gs pos="100000">
              <a:srgbClr val="89CE5A"/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</a:gra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n-US" sz="1600" b="1"/>
            <a:t>Revenue:                 </a:t>
          </a:r>
          <a:r>
            <a:rPr lang="en-US" sz="1200" b="1"/>
            <a:t>County General Fund, Sales Tax, and State General Fund</a:t>
          </a:r>
          <a:endParaRPr lang="en-US" sz="1200" b="1" dirty="0"/>
        </a:p>
      </dgm:t>
    </dgm:pt>
    <dgm:pt modelId="{176A8ACA-D863-446E-AE7E-4CBF7167EFE6}" type="parTrans" cxnId="{D16DCD79-CD29-4B6F-B330-7E3AB8184F65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3DC2D771-E55D-46AF-B4BD-4ACDDB6572B8}" type="sibTrans" cxnId="{D16DCD79-CD29-4B6F-B330-7E3AB8184F65}">
      <dgm:prSet/>
      <dgm:spPr/>
      <dgm:t>
        <a:bodyPr/>
        <a:lstStyle/>
        <a:p>
          <a:endParaRPr lang="en-US"/>
        </a:p>
      </dgm:t>
    </dgm:pt>
    <dgm:pt modelId="{B4CCDA5D-F69E-4C74-AD53-806CB209AE7F}">
      <dgm:prSet phldrT="[Text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gradFill rotWithShape="0">
          <a:gsLst>
            <a:gs pos="100000">
              <a:srgbClr val="663300"/>
            </a:gs>
            <a:gs pos="100000">
              <a:schemeClr val="dk1">
                <a:tint val="50000"/>
                <a:shade val="100000"/>
                <a:satMod val="350000"/>
              </a:schemeClr>
            </a:gs>
          </a:gsLst>
        </a:gra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n-US" sz="1200" b="1"/>
            <a:t>Policies:                Federal, State and Local</a:t>
          </a:r>
          <a:endParaRPr lang="en-US" sz="1200" b="1" dirty="0"/>
        </a:p>
      </dgm:t>
    </dgm:pt>
    <dgm:pt modelId="{477C53EA-84EA-44EB-8A4F-8B4CF2992541}" type="parTrans" cxnId="{6FE25D1D-5DEA-4E4E-B92E-4A3850F08DEB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43E40EEE-B540-49FE-B3E2-4393A5FD8C5B}" type="sibTrans" cxnId="{6FE25D1D-5DEA-4E4E-B92E-4A3850F08DEB}">
      <dgm:prSet/>
      <dgm:spPr/>
      <dgm:t>
        <a:bodyPr/>
        <a:lstStyle/>
        <a:p>
          <a:endParaRPr lang="en-US"/>
        </a:p>
      </dgm:t>
    </dgm:pt>
    <dgm:pt modelId="{10B366A5-7202-4A43-89BB-E966D99EA53F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rotWithShape="0">
          <a:gsLst>
            <a:gs pos="100000">
              <a:srgbClr val="54A4C0"/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</a:gra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n-US" sz="1200" b="1"/>
            <a:t>Demand:             Caseload Growth/ Demographics</a:t>
          </a:r>
          <a:endParaRPr lang="en-US" sz="1200" b="1" dirty="0"/>
        </a:p>
      </dgm:t>
    </dgm:pt>
    <dgm:pt modelId="{7E68C1BB-0E39-4E2C-81AD-79909D6754C2}" type="parTrans" cxnId="{F720DEE7-9251-45DF-A554-42FE1534B5DA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637074D9-124C-470F-AC85-7428BBF83ECA}" type="sibTrans" cxnId="{F720DEE7-9251-45DF-A554-42FE1534B5DA}">
      <dgm:prSet/>
      <dgm:spPr/>
      <dgm:t>
        <a:bodyPr/>
        <a:lstStyle/>
        <a:p>
          <a:endParaRPr lang="en-US"/>
        </a:p>
      </dgm:t>
    </dgm:pt>
    <dgm:pt modelId="{4019A1C4-C347-4A66-9D78-D65C4DDE81DE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100000">
              <a:srgbClr val="F19B87"/>
            </a:gs>
            <a:gs pos="100000">
              <a:schemeClr val="accent4">
                <a:tint val="50000"/>
                <a:shade val="100000"/>
                <a:satMod val="350000"/>
              </a:schemeClr>
            </a:gs>
          </a:gsLst>
        </a:gra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n-US" sz="1200" b="1"/>
            <a:t>Expenditures:      Salaries and Operating Costs, Vacancies, Time Studies</a:t>
          </a:r>
          <a:endParaRPr lang="en-US" sz="1200" b="1" dirty="0"/>
        </a:p>
      </dgm:t>
    </dgm:pt>
    <dgm:pt modelId="{CC13343B-9F8C-46FD-8122-823136837668}" type="parTrans" cxnId="{CC8CFED1-DA65-4F29-844C-8034D9EE8E8C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4C4CEBF4-3639-41F8-958C-8FA0947DAF61}" type="sibTrans" cxnId="{CC8CFED1-DA65-4F29-844C-8034D9EE8E8C}">
      <dgm:prSet/>
      <dgm:spPr/>
      <dgm:t>
        <a:bodyPr/>
        <a:lstStyle/>
        <a:p>
          <a:endParaRPr lang="en-US"/>
        </a:p>
      </dgm:t>
    </dgm:pt>
    <dgm:pt modelId="{C12AE8D4-D8A7-4010-92B3-7EC32BD0669D}" type="pres">
      <dgm:prSet presAssocID="{CADDC30A-F637-4E79-BFDE-AB011559077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526047-DA1B-4047-A999-2AF9BC400D09}" type="pres">
      <dgm:prSet presAssocID="{35995850-4E1C-4574-9DE5-0A2E340567EB}" presName="centerShape" presStyleLbl="node0" presStyleIdx="0" presStyleCnt="1"/>
      <dgm:spPr/>
    </dgm:pt>
    <dgm:pt modelId="{CA1D15FA-7D64-4FF8-935F-787E9715CE2E}" type="pres">
      <dgm:prSet presAssocID="{176A8ACA-D863-446E-AE7E-4CBF7167EFE6}" presName="parTrans" presStyleLbl="bgSibTrans2D1" presStyleIdx="0" presStyleCnt="4"/>
      <dgm:spPr/>
    </dgm:pt>
    <dgm:pt modelId="{1779161B-15B8-4BDB-9EF6-D8D738373889}" type="pres">
      <dgm:prSet presAssocID="{887E44C9-04E1-4746-AB99-F6D6A928F3C3}" presName="node" presStyleLbl="node1" presStyleIdx="0" presStyleCnt="4">
        <dgm:presLayoutVars>
          <dgm:bulletEnabled val="1"/>
        </dgm:presLayoutVars>
      </dgm:prSet>
      <dgm:spPr/>
    </dgm:pt>
    <dgm:pt modelId="{F4A079F4-0AD5-4835-B7AE-77B39E150BD4}" type="pres">
      <dgm:prSet presAssocID="{CC13343B-9F8C-46FD-8122-823136837668}" presName="parTrans" presStyleLbl="bgSibTrans2D1" presStyleIdx="1" presStyleCnt="4"/>
      <dgm:spPr/>
    </dgm:pt>
    <dgm:pt modelId="{8BA7635E-718D-4A46-9708-7271D2E48320}" type="pres">
      <dgm:prSet presAssocID="{4019A1C4-C347-4A66-9D78-D65C4DDE81DE}" presName="node" presStyleLbl="node1" presStyleIdx="1" presStyleCnt="4">
        <dgm:presLayoutVars>
          <dgm:bulletEnabled val="1"/>
        </dgm:presLayoutVars>
      </dgm:prSet>
      <dgm:spPr/>
    </dgm:pt>
    <dgm:pt modelId="{E7411161-35E1-4945-B912-9BE9196D4092}" type="pres">
      <dgm:prSet presAssocID="{477C53EA-84EA-44EB-8A4F-8B4CF2992541}" presName="parTrans" presStyleLbl="bgSibTrans2D1" presStyleIdx="2" presStyleCnt="4"/>
      <dgm:spPr/>
    </dgm:pt>
    <dgm:pt modelId="{75E02E90-54BB-464F-A89F-826B95941AD8}" type="pres">
      <dgm:prSet presAssocID="{B4CCDA5D-F69E-4C74-AD53-806CB209AE7F}" presName="node" presStyleLbl="node1" presStyleIdx="2" presStyleCnt="4">
        <dgm:presLayoutVars>
          <dgm:bulletEnabled val="1"/>
        </dgm:presLayoutVars>
      </dgm:prSet>
      <dgm:spPr/>
    </dgm:pt>
    <dgm:pt modelId="{3FDC993D-E48E-410D-A5E2-3234CB8104BD}" type="pres">
      <dgm:prSet presAssocID="{7E68C1BB-0E39-4E2C-81AD-79909D6754C2}" presName="parTrans" presStyleLbl="bgSibTrans2D1" presStyleIdx="3" presStyleCnt="4"/>
      <dgm:spPr/>
    </dgm:pt>
    <dgm:pt modelId="{D47BF13F-9A42-43EC-99EB-B0CEA147058D}" type="pres">
      <dgm:prSet presAssocID="{10B366A5-7202-4A43-89BB-E966D99EA53F}" presName="node" presStyleLbl="node1" presStyleIdx="3" presStyleCnt="4">
        <dgm:presLayoutVars>
          <dgm:bulletEnabled val="1"/>
        </dgm:presLayoutVars>
      </dgm:prSet>
      <dgm:spPr/>
    </dgm:pt>
  </dgm:ptLst>
  <dgm:cxnLst>
    <dgm:cxn modelId="{8E7C5800-76D5-45C2-A7BF-BF1EBA75AC92}" type="presOf" srcId="{4019A1C4-C347-4A66-9D78-D65C4DDE81DE}" destId="{8BA7635E-718D-4A46-9708-7271D2E48320}" srcOrd="0" destOrd="0" presId="urn:microsoft.com/office/officeart/2005/8/layout/radial4"/>
    <dgm:cxn modelId="{21A88108-2F2E-4D78-9262-ACB5F6509E56}" type="presOf" srcId="{477C53EA-84EA-44EB-8A4F-8B4CF2992541}" destId="{E7411161-35E1-4945-B912-9BE9196D4092}" srcOrd="0" destOrd="0" presId="urn:microsoft.com/office/officeart/2005/8/layout/radial4"/>
    <dgm:cxn modelId="{6FE25D1D-5DEA-4E4E-B92E-4A3850F08DEB}" srcId="{35995850-4E1C-4574-9DE5-0A2E340567EB}" destId="{B4CCDA5D-F69E-4C74-AD53-806CB209AE7F}" srcOrd="2" destOrd="0" parTransId="{477C53EA-84EA-44EB-8A4F-8B4CF2992541}" sibTransId="{43E40EEE-B540-49FE-B3E2-4393A5FD8C5B}"/>
    <dgm:cxn modelId="{2398C422-A6B7-438D-807C-AEF881397D95}" type="presOf" srcId="{35995850-4E1C-4574-9DE5-0A2E340567EB}" destId="{78526047-DA1B-4047-A999-2AF9BC400D09}" srcOrd="0" destOrd="0" presId="urn:microsoft.com/office/officeart/2005/8/layout/radial4"/>
    <dgm:cxn modelId="{41E40C28-744C-46A3-908B-84B17589F83F}" type="presOf" srcId="{CADDC30A-F637-4E79-BFDE-AB0115590772}" destId="{C12AE8D4-D8A7-4010-92B3-7EC32BD0669D}" srcOrd="0" destOrd="0" presId="urn:microsoft.com/office/officeart/2005/8/layout/radial4"/>
    <dgm:cxn modelId="{2E3D0D2B-F9C0-42F4-9D60-F716866E583D}" type="presOf" srcId="{887E44C9-04E1-4746-AB99-F6D6A928F3C3}" destId="{1779161B-15B8-4BDB-9EF6-D8D738373889}" srcOrd="0" destOrd="0" presId="urn:microsoft.com/office/officeart/2005/8/layout/radial4"/>
    <dgm:cxn modelId="{1B40CA38-A1CF-47A7-AD0D-EDB2AA2B0D83}" type="presOf" srcId="{B4CCDA5D-F69E-4C74-AD53-806CB209AE7F}" destId="{75E02E90-54BB-464F-A89F-826B95941AD8}" srcOrd="0" destOrd="0" presId="urn:microsoft.com/office/officeart/2005/8/layout/radial4"/>
    <dgm:cxn modelId="{7DCF025C-487A-4336-A5AE-687A31F2587F}" type="presOf" srcId="{CC13343B-9F8C-46FD-8122-823136837668}" destId="{F4A079F4-0AD5-4835-B7AE-77B39E150BD4}" srcOrd="0" destOrd="0" presId="urn:microsoft.com/office/officeart/2005/8/layout/radial4"/>
    <dgm:cxn modelId="{D16DCD79-CD29-4B6F-B330-7E3AB8184F65}" srcId="{35995850-4E1C-4574-9DE5-0A2E340567EB}" destId="{887E44C9-04E1-4746-AB99-F6D6A928F3C3}" srcOrd="0" destOrd="0" parTransId="{176A8ACA-D863-446E-AE7E-4CBF7167EFE6}" sibTransId="{3DC2D771-E55D-46AF-B4BD-4ACDDB6572B8}"/>
    <dgm:cxn modelId="{567E347F-158D-4F8F-B352-CEB21A99A87D}" type="presOf" srcId="{7E68C1BB-0E39-4E2C-81AD-79909D6754C2}" destId="{3FDC993D-E48E-410D-A5E2-3234CB8104BD}" srcOrd="0" destOrd="0" presId="urn:microsoft.com/office/officeart/2005/8/layout/radial4"/>
    <dgm:cxn modelId="{F3FD8D80-1393-496D-83EF-814973368875}" type="presOf" srcId="{10B366A5-7202-4A43-89BB-E966D99EA53F}" destId="{D47BF13F-9A42-43EC-99EB-B0CEA147058D}" srcOrd="0" destOrd="0" presId="urn:microsoft.com/office/officeart/2005/8/layout/radial4"/>
    <dgm:cxn modelId="{C582929C-61BB-4E54-A2B3-AFBF75D2AF5F}" srcId="{CADDC30A-F637-4E79-BFDE-AB0115590772}" destId="{35995850-4E1C-4574-9DE5-0A2E340567EB}" srcOrd="0" destOrd="0" parTransId="{300B2534-1ACB-4E79-8A72-B046BF0E73CA}" sibTransId="{F8E42857-7A9D-4538-9FBA-BCDC20C8CC67}"/>
    <dgm:cxn modelId="{CC8CFED1-DA65-4F29-844C-8034D9EE8E8C}" srcId="{35995850-4E1C-4574-9DE5-0A2E340567EB}" destId="{4019A1C4-C347-4A66-9D78-D65C4DDE81DE}" srcOrd="1" destOrd="0" parTransId="{CC13343B-9F8C-46FD-8122-823136837668}" sibTransId="{4C4CEBF4-3639-41F8-958C-8FA0947DAF61}"/>
    <dgm:cxn modelId="{89C5EDE2-8D93-4D45-970D-1490AB8D7A77}" type="presOf" srcId="{176A8ACA-D863-446E-AE7E-4CBF7167EFE6}" destId="{CA1D15FA-7D64-4FF8-935F-787E9715CE2E}" srcOrd="0" destOrd="0" presId="urn:microsoft.com/office/officeart/2005/8/layout/radial4"/>
    <dgm:cxn modelId="{F720DEE7-9251-45DF-A554-42FE1534B5DA}" srcId="{35995850-4E1C-4574-9DE5-0A2E340567EB}" destId="{10B366A5-7202-4A43-89BB-E966D99EA53F}" srcOrd="3" destOrd="0" parTransId="{7E68C1BB-0E39-4E2C-81AD-79909D6754C2}" sibTransId="{637074D9-124C-470F-AC85-7428BBF83ECA}"/>
    <dgm:cxn modelId="{EE5C2ED9-1A02-4860-9A00-C629DC140D29}" type="presParOf" srcId="{C12AE8D4-D8A7-4010-92B3-7EC32BD0669D}" destId="{78526047-DA1B-4047-A999-2AF9BC400D09}" srcOrd="0" destOrd="0" presId="urn:microsoft.com/office/officeart/2005/8/layout/radial4"/>
    <dgm:cxn modelId="{D3AEFC55-5FE0-4059-9B76-7038A778AB7B}" type="presParOf" srcId="{C12AE8D4-D8A7-4010-92B3-7EC32BD0669D}" destId="{CA1D15FA-7D64-4FF8-935F-787E9715CE2E}" srcOrd="1" destOrd="0" presId="urn:microsoft.com/office/officeart/2005/8/layout/radial4"/>
    <dgm:cxn modelId="{0E94348A-FBFF-4E73-9AEF-20AADC490405}" type="presParOf" srcId="{C12AE8D4-D8A7-4010-92B3-7EC32BD0669D}" destId="{1779161B-15B8-4BDB-9EF6-D8D738373889}" srcOrd="2" destOrd="0" presId="urn:microsoft.com/office/officeart/2005/8/layout/radial4"/>
    <dgm:cxn modelId="{BB194806-ADB6-4609-848A-B9C5DE976A6D}" type="presParOf" srcId="{C12AE8D4-D8A7-4010-92B3-7EC32BD0669D}" destId="{F4A079F4-0AD5-4835-B7AE-77B39E150BD4}" srcOrd="3" destOrd="0" presId="urn:microsoft.com/office/officeart/2005/8/layout/radial4"/>
    <dgm:cxn modelId="{D2529BA9-AA49-465C-ADB2-E7E507E167ED}" type="presParOf" srcId="{C12AE8D4-D8A7-4010-92B3-7EC32BD0669D}" destId="{8BA7635E-718D-4A46-9708-7271D2E48320}" srcOrd="4" destOrd="0" presId="urn:microsoft.com/office/officeart/2005/8/layout/radial4"/>
    <dgm:cxn modelId="{DEB883E2-3671-4C45-8D5B-315C4AFC731B}" type="presParOf" srcId="{C12AE8D4-D8A7-4010-92B3-7EC32BD0669D}" destId="{E7411161-35E1-4945-B912-9BE9196D4092}" srcOrd="5" destOrd="0" presId="urn:microsoft.com/office/officeart/2005/8/layout/radial4"/>
    <dgm:cxn modelId="{1980A277-2387-4211-A59D-9D74927EBA6E}" type="presParOf" srcId="{C12AE8D4-D8A7-4010-92B3-7EC32BD0669D}" destId="{75E02E90-54BB-464F-A89F-826B95941AD8}" srcOrd="6" destOrd="0" presId="urn:microsoft.com/office/officeart/2005/8/layout/radial4"/>
    <dgm:cxn modelId="{D2D27EE5-A450-430E-9298-0201B2EC1DC1}" type="presParOf" srcId="{C12AE8D4-D8A7-4010-92B3-7EC32BD0669D}" destId="{3FDC993D-E48E-410D-A5E2-3234CB8104BD}" srcOrd="7" destOrd="0" presId="urn:microsoft.com/office/officeart/2005/8/layout/radial4"/>
    <dgm:cxn modelId="{D6D429E6-405F-4B68-9D03-90896F98BE49}" type="presParOf" srcId="{C12AE8D4-D8A7-4010-92B3-7EC32BD0669D}" destId="{D47BF13F-9A42-43EC-99EB-B0CEA147058D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78371A-9C13-45F6-8CED-5B68B98A5C8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BB44B51-3CC8-40B1-89B4-AEF37E0501A6}">
      <dgm:prSet/>
      <dgm:spPr/>
      <dgm:t>
        <a:bodyPr/>
        <a:lstStyle/>
        <a:p>
          <a:r>
            <a:rPr lang="en-US" b="1"/>
            <a:t>Social Services is funded with two Realignment pools.</a:t>
          </a:r>
          <a:endParaRPr lang="en-US"/>
        </a:p>
      </dgm:t>
    </dgm:pt>
    <dgm:pt modelId="{354F4433-4D06-420C-809D-3128C99F1BF8}" type="parTrans" cxnId="{33784093-CC7F-476E-A5C1-0F858F4E7865}">
      <dgm:prSet/>
      <dgm:spPr/>
      <dgm:t>
        <a:bodyPr/>
        <a:lstStyle/>
        <a:p>
          <a:endParaRPr lang="en-US"/>
        </a:p>
      </dgm:t>
    </dgm:pt>
    <dgm:pt modelId="{B5A498AF-43D9-4E80-BA21-22A1B3BA47CF}" type="sibTrans" cxnId="{33784093-CC7F-476E-A5C1-0F858F4E7865}">
      <dgm:prSet/>
      <dgm:spPr/>
      <dgm:t>
        <a:bodyPr/>
        <a:lstStyle/>
        <a:p>
          <a:endParaRPr lang="en-US"/>
        </a:p>
      </dgm:t>
    </dgm:pt>
    <dgm:pt modelId="{D632A4AD-243B-48AF-B416-74E25F2A2098}">
      <dgm:prSet/>
      <dgm:spPr/>
      <dgm:t>
        <a:bodyPr/>
        <a:lstStyle/>
        <a:p>
          <a:r>
            <a:rPr lang="en-US" b="1"/>
            <a:t>1991 Realignment</a:t>
          </a:r>
          <a:endParaRPr lang="en-US"/>
        </a:p>
      </dgm:t>
    </dgm:pt>
    <dgm:pt modelId="{B2A37454-B036-4A8D-BD95-F7FB8E9AB2D1}" type="parTrans" cxnId="{60C2D70D-B0A7-4F00-B5FE-59BA10A8FD5A}">
      <dgm:prSet/>
      <dgm:spPr/>
      <dgm:t>
        <a:bodyPr/>
        <a:lstStyle/>
        <a:p>
          <a:endParaRPr lang="en-US"/>
        </a:p>
      </dgm:t>
    </dgm:pt>
    <dgm:pt modelId="{F79FD84B-658D-4A3E-9C2B-37A1359DBDB3}" type="sibTrans" cxnId="{60C2D70D-B0A7-4F00-B5FE-59BA10A8FD5A}">
      <dgm:prSet/>
      <dgm:spPr/>
      <dgm:t>
        <a:bodyPr/>
        <a:lstStyle/>
        <a:p>
          <a:endParaRPr lang="en-US"/>
        </a:p>
      </dgm:t>
    </dgm:pt>
    <dgm:pt modelId="{84D9EE82-8E0E-47C8-B054-E62A46B307CE}">
      <dgm:prSet/>
      <dgm:spPr/>
      <dgm:t>
        <a:bodyPr/>
        <a:lstStyle/>
        <a:p>
          <a:r>
            <a:rPr lang="en-US" b="1"/>
            <a:t>2011 Realignment</a:t>
          </a:r>
          <a:endParaRPr lang="en-US"/>
        </a:p>
      </dgm:t>
    </dgm:pt>
    <dgm:pt modelId="{10840480-32F5-4256-A597-E7214CFEF1F5}" type="parTrans" cxnId="{18816FB4-4E1E-4DD5-9530-7AED5F600C1E}">
      <dgm:prSet/>
      <dgm:spPr/>
      <dgm:t>
        <a:bodyPr/>
        <a:lstStyle/>
        <a:p>
          <a:endParaRPr lang="en-US"/>
        </a:p>
      </dgm:t>
    </dgm:pt>
    <dgm:pt modelId="{BD7760EC-BB8A-4898-9CC8-9916169EA034}" type="sibTrans" cxnId="{18816FB4-4E1E-4DD5-9530-7AED5F600C1E}">
      <dgm:prSet/>
      <dgm:spPr/>
      <dgm:t>
        <a:bodyPr/>
        <a:lstStyle/>
        <a:p>
          <a:endParaRPr lang="en-US"/>
        </a:p>
      </dgm:t>
    </dgm:pt>
    <dgm:pt modelId="{58C9C5DA-DCC7-456D-B58C-50F7825452DA}">
      <dgm:prSet/>
      <dgm:spPr/>
      <dgm:t>
        <a:bodyPr/>
        <a:lstStyle/>
        <a:p>
          <a:r>
            <a:rPr lang="en-US" b="1"/>
            <a:t>There are two dedicated revenue sources to fund the programs:</a:t>
          </a:r>
          <a:endParaRPr lang="en-US"/>
        </a:p>
      </dgm:t>
    </dgm:pt>
    <dgm:pt modelId="{C750C0A8-A29F-4A5A-985E-33B0A15E392F}" type="parTrans" cxnId="{920D8219-B9BD-40AF-8F10-280410323F82}">
      <dgm:prSet/>
      <dgm:spPr/>
      <dgm:t>
        <a:bodyPr/>
        <a:lstStyle/>
        <a:p>
          <a:endParaRPr lang="en-US"/>
        </a:p>
      </dgm:t>
    </dgm:pt>
    <dgm:pt modelId="{3702E8FA-69D8-4269-8A9A-E3BACB5F2CA8}" type="sibTrans" cxnId="{920D8219-B9BD-40AF-8F10-280410323F82}">
      <dgm:prSet/>
      <dgm:spPr/>
      <dgm:t>
        <a:bodyPr/>
        <a:lstStyle/>
        <a:p>
          <a:endParaRPr lang="en-US"/>
        </a:p>
      </dgm:t>
    </dgm:pt>
    <dgm:pt modelId="{08525146-709C-4FC5-9D04-1CE8A997769E}">
      <dgm:prSet/>
      <dgm:spPr/>
      <dgm:t>
        <a:bodyPr/>
        <a:lstStyle/>
        <a:p>
          <a:r>
            <a:rPr lang="en-US" b="1"/>
            <a:t>State sales tax</a:t>
          </a:r>
          <a:endParaRPr lang="en-US"/>
        </a:p>
      </dgm:t>
    </dgm:pt>
    <dgm:pt modelId="{BC1F5C9C-083B-45AE-99E8-E3590635AF21}" type="parTrans" cxnId="{B76AF459-71F6-4C1E-9DB8-D11955B1EE18}">
      <dgm:prSet/>
      <dgm:spPr/>
      <dgm:t>
        <a:bodyPr/>
        <a:lstStyle/>
        <a:p>
          <a:endParaRPr lang="en-US"/>
        </a:p>
      </dgm:t>
    </dgm:pt>
    <dgm:pt modelId="{38900FDF-F9BB-45E5-8146-686B433773CD}" type="sibTrans" cxnId="{B76AF459-71F6-4C1E-9DB8-D11955B1EE18}">
      <dgm:prSet/>
      <dgm:spPr/>
      <dgm:t>
        <a:bodyPr/>
        <a:lstStyle/>
        <a:p>
          <a:endParaRPr lang="en-US"/>
        </a:p>
      </dgm:t>
    </dgm:pt>
    <dgm:pt modelId="{E3CF6E22-46B2-42AC-94F6-24B83757CC0C}">
      <dgm:prSet/>
      <dgm:spPr/>
      <dgm:t>
        <a:bodyPr/>
        <a:lstStyle/>
        <a:p>
          <a:r>
            <a:rPr lang="en-US" b="1"/>
            <a:t>Vehicle license fees</a:t>
          </a:r>
          <a:endParaRPr lang="en-US"/>
        </a:p>
      </dgm:t>
    </dgm:pt>
    <dgm:pt modelId="{7E614925-3A84-4951-8202-D03E0E6EDEF6}" type="parTrans" cxnId="{18D01B07-8576-48A6-9CB6-9A2B567DB748}">
      <dgm:prSet/>
      <dgm:spPr/>
      <dgm:t>
        <a:bodyPr/>
        <a:lstStyle/>
        <a:p>
          <a:endParaRPr lang="en-US"/>
        </a:p>
      </dgm:t>
    </dgm:pt>
    <dgm:pt modelId="{53334684-7238-4F73-8117-8B0A48A822EB}" type="sibTrans" cxnId="{18D01B07-8576-48A6-9CB6-9A2B567DB748}">
      <dgm:prSet/>
      <dgm:spPr/>
      <dgm:t>
        <a:bodyPr/>
        <a:lstStyle/>
        <a:p>
          <a:endParaRPr lang="en-US"/>
        </a:p>
      </dgm:t>
    </dgm:pt>
    <dgm:pt modelId="{A830E883-7AD1-41C7-96F0-C9282C69CF00}" type="pres">
      <dgm:prSet presAssocID="{E778371A-9C13-45F6-8CED-5B68B98A5C8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9DCDFBB-03B7-4E6D-8783-DAA28B98F2B5}" type="pres">
      <dgm:prSet presAssocID="{EBB44B51-3CC8-40B1-89B4-AEF37E0501A6}" presName="hierRoot1" presStyleCnt="0"/>
      <dgm:spPr/>
    </dgm:pt>
    <dgm:pt modelId="{AEAE8416-F982-47FE-A14A-84353F1D3E9B}" type="pres">
      <dgm:prSet presAssocID="{EBB44B51-3CC8-40B1-89B4-AEF37E0501A6}" presName="composite" presStyleCnt="0"/>
      <dgm:spPr/>
    </dgm:pt>
    <dgm:pt modelId="{4A1C4A58-FD27-41B8-8043-5712A8C3A11C}" type="pres">
      <dgm:prSet presAssocID="{EBB44B51-3CC8-40B1-89B4-AEF37E0501A6}" presName="background" presStyleLbl="node0" presStyleIdx="0" presStyleCnt="2"/>
      <dgm:spPr/>
    </dgm:pt>
    <dgm:pt modelId="{07E1D775-851F-4162-9F5E-762F80E92967}" type="pres">
      <dgm:prSet presAssocID="{EBB44B51-3CC8-40B1-89B4-AEF37E0501A6}" presName="text" presStyleLbl="fgAcc0" presStyleIdx="0" presStyleCnt="2">
        <dgm:presLayoutVars>
          <dgm:chPref val="3"/>
        </dgm:presLayoutVars>
      </dgm:prSet>
      <dgm:spPr/>
    </dgm:pt>
    <dgm:pt modelId="{DCAF889C-02FE-449F-A0F7-AFBB283FBF01}" type="pres">
      <dgm:prSet presAssocID="{EBB44B51-3CC8-40B1-89B4-AEF37E0501A6}" presName="hierChild2" presStyleCnt="0"/>
      <dgm:spPr/>
    </dgm:pt>
    <dgm:pt modelId="{69BF2ED8-449F-48DE-ABF9-A0CB7017CD91}" type="pres">
      <dgm:prSet presAssocID="{B2A37454-B036-4A8D-BD95-F7FB8E9AB2D1}" presName="Name10" presStyleLbl="parChTrans1D2" presStyleIdx="0" presStyleCnt="4"/>
      <dgm:spPr/>
    </dgm:pt>
    <dgm:pt modelId="{CBBC0FA8-CE14-48A0-B881-5610AAFB112C}" type="pres">
      <dgm:prSet presAssocID="{D632A4AD-243B-48AF-B416-74E25F2A2098}" presName="hierRoot2" presStyleCnt="0"/>
      <dgm:spPr/>
    </dgm:pt>
    <dgm:pt modelId="{8A832B27-8FCB-4F4A-95F1-F37EDE6E9F24}" type="pres">
      <dgm:prSet presAssocID="{D632A4AD-243B-48AF-B416-74E25F2A2098}" presName="composite2" presStyleCnt="0"/>
      <dgm:spPr/>
    </dgm:pt>
    <dgm:pt modelId="{7C330EEF-39B6-4345-B97B-A20D5A12A5E1}" type="pres">
      <dgm:prSet presAssocID="{D632A4AD-243B-48AF-B416-74E25F2A2098}" presName="background2" presStyleLbl="node2" presStyleIdx="0" presStyleCnt="4"/>
      <dgm:spPr/>
    </dgm:pt>
    <dgm:pt modelId="{1B2FE877-1650-486D-986B-906B9B468E74}" type="pres">
      <dgm:prSet presAssocID="{D632A4AD-243B-48AF-B416-74E25F2A2098}" presName="text2" presStyleLbl="fgAcc2" presStyleIdx="0" presStyleCnt="4">
        <dgm:presLayoutVars>
          <dgm:chPref val="3"/>
        </dgm:presLayoutVars>
      </dgm:prSet>
      <dgm:spPr/>
    </dgm:pt>
    <dgm:pt modelId="{EDE8AC5A-7767-45E9-8AB8-E7F97A57FFE7}" type="pres">
      <dgm:prSet presAssocID="{D632A4AD-243B-48AF-B416-74E25F2A2098}" presName="hierChild3" presStyleCnt="0"/>
      <dgm:spPr/>
    </dgm:pt>
    <dgm:pt modelId="{E04A08E5-2F85-4A35-9C87-307100B2488A}" type="pres">
      <dgm:prSet presAssocID="{10840480-32F5-4256-A597-E7214CFEF1F5}" presName="Name10" presStyleLbl="parChTrans1D2" presStyleIdx="1" presStyleCnt="4"/>
      <dgm:spPr/>
    </dgm:pt>
    <dgm:pt modelId="{1546F76E-D580-492E-BECA-14887492F4E8}" type="pres">
      <dgm:prSet presAssocID="{84D9EE82-8E0E-47C8-B054-E62A46B307CE}" presName="hierRoot2" presStyleCnt="0"/>
      <dgm:spPr/>
    </dgm:pt>
    <dgm:pt modelId="{4C68129A-CB74-42B6-A7CA-FC2A681F7D43}" type="pres">
      <dgm:prSet presAssocID="{84D9EE82-8E0E-47C8-B054-E62A46B307CE}" presName="composite2" presStyleCnt="0"/>
      <dgm:spPr/>
    </dgm:pt>
    <dgm:pt modelId="{7CEB6E3A-5D2C-4823-9948-C50441DA54E3}" type="pres">
      <dgm:prSet presAssocID="{84D9EE82-8E0E-47C8-B054-E62A46B307CE}" presName="background2" presStyleLbl="node2" presStyleIdx="1" presStyleCnt="4"/>
      <dgm:spPr/>
    </dgm:pt>
    <dgm:pt modelId="{F6E4FD25-77DD-41B7-9190-A9BDC59032E4}" type="pres">
      <dgm:prSet presAssocID="{84D9EE82-8E0E-47C8-B054-E62A46B307CE}" presName="text2" presStyleLbl="fgAcc2" presStyleIdx="1" presStyleCnt="4">
        <dgm:presLayoutVars>
          <dgm:chPref val="3"/>
        </dgm:presLayoutVars>
      </dgm:prSet>
      <dgm:spPr/>
    </dgm:pt>
    <dgm:pt modelId="{ABE979AC-0CA2-4AB8-9007-EE7CEA3BF0D4}" type="pres">
      <dgm:prSet presAssocID="{84D9EE82-8E0E-47C8-B054-E62A46B307CE}" presName="hierChild3" presStyleCnt="0"/>
      <dgm:spPr/>
    </dgm:pt>
    <dgm:pt modelId="{CDC29763-75FC-4B76-8B77-000DEE25838F}" type="pres">
      <dgm:prSet presAssocID="{58C9C5DA-DCC7-456D-B58C-50F7825452DA}" presName="hierRoot1" presStyleCnt="0"/>
      <dgm:spPr/>
    </dgm:pt>
    <dgm:pt modelId="{511C176F-43DD-4743-8B69-2D1FB029012C}" type="pres">
      <dgm:prSet presAssocID="{58C9C5DA-DCC7-456D-B58C-50F7825452DA}" presName="composite" presStyleCnt="0"/>
      <dgm:spPr/>
    </dgm:pt>
    <dgm:pt modelId="{E5CEA891-E750-4861-9F39-38A92ED78CD8}" type="pres">
      <dgm:prSet presAssocID="{58C9C5DA-DCC7-456D-B58C-50F7825452DA}" presName="background" presStyleLbl="node0" presStyleIdx="1" presStyleCnt="2"/>
      <dgm:spPr/>
    </dgm:pt>
    <dgm:pt modelId="{F959BFCE-807F-42E4-9A47-71F67F3B71AD}" type="pres">
      <dgm:prSet presAssocID="{58C9C5DA-DCC7-456D-B58C-50F7825452DA}" presName="text" presStyleLbl="fgAcc0" presStyleIdx="1" presStyleCnt="2">
        <dgm:presLayoutVars>
          <dgm:chPref val="3"/>
        </dgm:presLayoutVars>
      </dgm:prSet>
      <dgm:spPr/>
    </dgm:pt>
    <dgm:pt modelId="{A85E2A93-7242-49DE-B16D-25B54FCB608D}" type="pres">
      <dgm:prSet presAssocID="{58C9C5DA-DCC7-456D-B58C-50F7825452DA}" presName="hierChild2" presStyleCnt="0"/>
      <dgm:spPr/>
    </dgm:pt>
    <dgm:pt modelId="{A8E4A3FE-6977-47EE-AF76-E4ACC5CD680B}" type="pres">
      <dgm:prSet presAssocID="{BC1F5C9C-083B-45AE-99E8-E3590635AF21}" presName="Name10" presStyleLbl="parChTrans1D2" presStyleIdx="2" presStyleCnt="4"/>
      <dgm:spPr/>
    </dgm:pt>
    <dgm:pt modelId="{FD405186-1375-4CE9-9889-69C405F1691E}" type="pres">
      <dgm:prSet presAssocID="{08525146-709C-4FC5-9D04-1CE8A997769E}" presName="hierRoot2" presStyleCnt="0"/>
      <dgm:spPr/>
    </dgm:pt>
    <dgm:pt modelId="{2E5CACB1-BD21-4C69-84AA-16B4CFAC46F9}" type="pres">
      <dgm:prSet presAssocID="{08525146-709C-4FC5-9D04-1CE8A997769E}" presName="composite2" presStyleCnt="0"/>
      <dgm:spPr/>
    </dgm:pt>
    <dgm:pt modelId="{9C8F4531-8921-4304-8746-9D2BFD567FBB}" type="pres">
      <dgm:prSet presAssocID="{08525146-709C-4FC5-9D04-1CE8A997769E}" presName="background2" presStyleLbl="node2" presStyleIdx="2" presStyleCnt="4"/>
      <dgm:spPr/>
    </dgm:pt>
    <dgm:pt modelId="{7A6FBCBB-72AE-4F52-9E8D-302C1F205D00}" type="pres">
      <dgm:prSet presAssocID="{08525146-709C-4FC5-9D04-1CE8A997769E}" presName="text2" presStyleLbl="fgAcc2" presStyleIdx="2" presStyleCnt="4">
        <dgm:presLayoutVars>
          <dgm:chPref val="3"/>
        </dgm:presLayoutVars>
      </dgm:prSet>
      <dgm:spPr/>
    </dgm:pt>
    <dgm:pt modelId="{56F5F5B7-F6EB-4B73-B3DE-5BE5617F6D65}" type="pres">
      <dgm:prSet presAssocID="{08525146-709C-4FC5-9D04-1CE8A997769E}" presName="hierChild3" presStyleCnt="0"/>
      <dgm:spPr/>
    </dgm:pt>
    <dgm:pt modelId="{DE044E03-F5A4-499F-A3F9-551893E70020}" type="pres">
      <dgm:prSet presAssocID="{7E614925-3A84-4951-8202-D03E0E6EDEF6}" presName="Name10" presStyleLbl="parChTrans1D2" presStyleIdx="3" presStyleCnt="4"/>
      <dgm:spPr/>
    </dgm:pt>
    <dgm:pt modelId="{879A7F33-803C-4BA5-A440-59EBFAFBBF66}" type="pres">
      <dgm:prSet presAssocID="{E3CF6E22-46B2-42AC-94F6-24B83757CC0C}" presName="hierRoot2" presStyleCnt="0"/>
      <dgm:spPr/>
    </dgm:pt>
    <dgm:pt modelId="{DA867AA1-5E0C-4FBF-A7F4-7FD99700F320}" type="pres">
      <dgm:prSet presAssocID="{E3CF6E22-46B2-42AC-94F6-24B83757CC0C}" presName="composite2" presStyleCnt="0"/>
      <dgm:spPr/>
    </dgm:pt>
    <dgm:pt modelId="{A394DB6F-9E7D-4301-A252-53A0A0FB7AC8}" type="pres">
      <dgm:prSet presAssocID="{E3CF6E22-46B2-42AC-94F6-24B83757CC0C}" presName="background2" presStyleLbl="node2" presStyleIdx="3" presStyleCnt="4"/>
      <dgm:spPr/>
    </dgm:pt>
    <dgm:pt modelId="{5F38F477-ECED-4E9B-9B1D-AB9C45ADF640}" type="pres">
      <dgm:prSet presAssocID="{E3CF6E22-46B2-42AC-94F6-24B83757CC0C}" presName="text2" presStyleLbl="fgAcc2" presStyleIdx="3" presStyleCnt="4">
        <dgm:presLayoutVars>
          <dgm:chPref val="3"/>
        </dgm:presLayoutVars>
      </dgm:prSet>
      <dgm:spPr/>
    </dgm:pt>
    <dgm:pt modelId="{16AADAF4-5174-4955-9752-F6D78C0054A3}" type="pres">
      <dgm:prSet presAssocID="{E3CF6E22-46B2-42AC-94F6-24B83757CC0C}" presName="hierChild3" presStyleCnt="0"/>
      <dgm:spPr/>
    </dgm:pt>
  </dgm:ptLst>
  <dgm:cxnLst>
    <dgm:cxn modelId="{A6F65402-E1EC-4FED-9631-847F0DC7A1EC}" type="presOf" srcId="{BC1F5C9C-083B-45AE-99E8-E3590635AF21}" destId="{A8E4A3FE-6977-47EE-AF76-E4ACC5CD680B}" srcOrd="0" destOrd="0" presId="urn:microsoft.com/office/officeart/2005/8/layout/hierarchy1"/>
    <dgm:cxn modelId="{18D01B07-8576-48A6-9CB6-9A2B567DB748}" srcId="{58C9C5DA-DCC7-456D-B58C-50F7825452DA}" destId="{E3CF6E22-46B2-42AC-94F6-24B83757CC0C}" srcOrd="1" destOrd="0" parTransId="{7E614925-3A84-4951-8202-D03E0E6EDEF6}" sibTransId="{53334684-7238-4F73-8117-8B0A48A822EB}"/>
    <dgm:cxn modelId="{60C2D70D-B0A7-4F00-B5FE-59BA10A8FD5A}" srcId="{EBB44B51-3CC8-40B1-89B4-AEF37E0501A6}" destId="{D632A4AD-243B-48AF-B416-74E25F2A2098}" srcOrd="0" destOrd="0" parTransId="{B2A37454-B036-4A8D-BD95-F7FB8E9AB2D1}" sibTransId="{F79FD84B-658D-4A3E-9C2B-37A1359DBDB3}"/>
    <dgm:cxn modelId="{920D8219-B9BD-40AF-8F10-280410323F82}" srcId="{E778371A-9C13-45F6-8CED-5B68B98A5C8D}" destId="{58C9C5DA-DCC7-456D-B58C-50F7825452DA}" srcOrd="1" destOrd="0" parTransId="{C750C0A8-A29F-4A5A-985E-33B0A15E392F}" sibTransId="{3702E8FA-69D8-4269-8A9A-E3BACB5F2CA8}"/>
    <dgm:cxn modelId="{E621AB38-1A68-432F-933E-994AB58EC94B}" type="presOf" srcId="{EBB44B51-3CC8-40B1-89B4-AEF37E0501A6}" destId="{07E1D775-851F-4162-9F5E-762F80E92967}" srcOrd="0" destOrd="0" presId="urn:microsoft.com/office/officeart/2005/8/layout/hierarchy1"/>
    <dgm:cxn modelId="{F5695E60-EBF2-4E49-8494-753E261CF9A0}" type="presOf" srcId="{10840480-32F5-4256-A597-E7214CFEF1F5}" destId="{E04A08E5-2F85-4A35-9C87-307100B2488A}" srcOrd="0" destOrd="0" presId="urn:microsoft.com/office/officeart/2005/8/layout/hierarchy1"/>
    <dgm:cxn modelId="{B76AF459-71F6-4C1E-9DB8-D11955B1EE18}" srcId="{58C9C5DA-DCC7-456D-B58C-50F7825452DA}" destId="{08525146-709C-4FC5-9D04-1CE8A997769E}" srcOrd="0" destOrd="0" parTransId="{BC1F5C9C-083B-45AE-99E8-E3590635AF21}" sibTransId="{38900FDF-F9BB-45E5-8146-686B433773CD}"/>
    <dgm:cxn modelId="{0218B07B-B070-43BE-BAFE-2F1621D3BCD8}" type="presOf" srcId="{E778371A-9C13-45F6-8CED-5B68B98A5C8D}" destId="{A830E883-7AD1-41C7-96F0-C9282C69CF00}" srcOrd="0" destOrd="0" presId="urn:microsoft.com/office/officeart/2005/8/layout/hierarchy1"/>
    <dgm:cxn modelId="{9D41E87E-5BE3-4FBF-BD80-F0FD2DE4A7F3}" type="presOf" srcId="{B2A37454-B036-4A8D-BD95-F7FB8E9AB2D1}" destId="{69BF2ED8-449F-48DE-ABF9-A0CB7017CD91}" srcOrd="0" destOrd="0" presId="urn:microsoft.com/office/officeart/2005/8/layout/hierarchy1"/>
    <dgm:cxn modelId="{5E94B282-5BAF-43BF-B1A0-04B67720AB19}" type="presOf" srcId="{7E614925-3A84-4951-8202-D03E0E6EDEF6}" destId="{DE044E03-F5A4-499F-A3F9-551893E70020}" srcOrd="0" destOrd="0" presId="urn:microsoft.com/office/officeart/2005/8/layout/hierarchy1"/>
    <dgm:cxn modelId="{33784093-CC7F-476E-A5C1-0F858F4E7865}" srcId="{E778371A-9C13-45F6-8CED-5B68B98A5C8D}" destId="{EBB44B51-3CC8-40B1-89B4-AEF37E0501A6}" srcOrd="0" destOrd="0" parTransId="{354F4433-4D06-420C-809D-3128C99F1BF8}" sibTransId="{B5A498AF-43D9-4E80-BA21-22A1B3BA47CF}"/>
    <dgm:cxn modelId="{3E9EC8B3-F0F6-4F94-A2A6-72A861525B94}" type="presOf" srcId="{08525146-709C-4FC5-9D04-1CE8A997769E}" destId="{7A6FBCBB-72AE-4F52-9E8D-302C1F205D00}" srcOrd="0" destOrd="0" presId="urn:microsoft.com/office/officeart/2005/8/layout/hierarchy1"/>
    <dgm:cxn modelId="{18816FB4-4E1E-4DD5-9530-7AED5F600C1E}" srcId="{EBB44B51-3CC8-40B1-89B4-AEF37E0501A6}" destId="{84D9EE82-8E0E-47C8-B054-E62A46B307CE}" srcOrd="1" destOrd="0" parTransId="{10840480-32F5-4256-A597-E7214CFEF1F5}" sibTransId="{BD7760EC-BB8A-4898-9CC8-9916169EA034}"/>
    <dgm:cxn modelId="{A26644B6-D1DF-4ED4-9E27-49144BD99078}" type="presOf" srcId="{D632A4AD-243B-48AF-B416-74E25F2A2098}" destId="{1B2FE877-1650-486D-986B-906B9B468E74}" srcOrd="0" destOrd="0" presId="urn:microsoft.com/office/officeart/2005/8/layout/hierarchy1"/>
    <dgm:cxn modelId="{8F12F2C8-081F-4129-AE4E-45994453F060}" type="presOf" srcId="{E3CF6E22-46B2-42AC-94F6-24B83757CC0C}" destId="{5F38F477-ECED-4E9B-9B1D-AB9C45ADF640}" srcOrd="0" destOrd="0" presId="urn:microsoft.com/office/officeart/2005/8/layout/hierarchy1"/>
    <dgm:cxn modelId="{7CCEB9F6-6D8D-4F57-A3F1-B82209490942}" type="presOf" srcId="{84D9EE82-8E0E-47C8-B054-E62A46B307CE}" destId="{F6E4FD25-77DD-41B7-9190-A9BDC59032E4}" srcOrd="0" destOrd="0" presId="urn:microsoft.com/office/officeart/2005/8/layout/hierarchy1"/>
    <dgm:cxn modelId="{7B9502FE-6402-437C-B9D6-777A00D098E0}" type="presOf" srcId="{58C9C5DA-DCC7-456D-B58C-50F7825452DA}" destId="{F959BFCE-807F-42E4-9A47-71F67F3B71AD}" srcOrd="0" destOrd="0" presId="urn:microsoft.com/office/officeart/2005/8/layout/hierarchy1"/>
    <dgm:cxn modelId="{4129A992-9CF8-4776-B0A0-E1DA9245B865}" type="presParOf" srcId="{A830E883-7AD1-41C7-96F0-C9282C69CF00}" destId="{89DCDFBB-03B7-4E6D-8783-DAA28B98F2B5}" srcOrd="0" destOrd="0" presId="urn:microsoft.com/office/officeart/2005/8/layout/hierarchy1"/>
    <dgm:cxn modelId="{1EA53927-1329-44C7-96C4-801614606837}" type="presParOf" srcId="{89DCDFBB-03B7-4E6D-8783-DAA28B98F2B5}" destId="{AEAE8416-F982-47FE-A14A-84353F1D3E9B}" srcOrd="0" destOrd="0" presId="urn:microsoft.com/office/officeart/2005/8/layout/hierarchy1"/>
    <dgm:cxn modelId="{C8D4876E-E2D9-4B68-A649-41948D89C452}" type="presParOf" srcId="{AEAE8416-F982-47FE-A14A-84353F1D3E9B}" destId="{4A1C4A58-FD27-41B8-8043-5712A8C3A11C}" srcOrd="0" destOrd="0" presId="urn:microsoft.com/office/officeart/2005/8/layout/hierarchy1"/>
    <dgm:cxn modelId="{A2B7FAB8-A2D1-4F72-A3F2-6695DB29A5E1}" type="presParOf" srcId="{AEAE8416-F982-47FE-A14A-84353F1D3E9B}" destId="{07E1D775-851F-4162-9F5E-762F80E92967}" srcOrd="1" destOrd="0" presId="urn:microsoft.com/office/officeart/2005/8/layout/hierarchy1"/>
    <dgm:cxn modelId="{2E66DC08-7614-4E25-AE86-B6CA2B9EBD5F}" type="presParOf" srcId="{89DCDFBB-03B7-4E6D-8783-DAA28B98F2B5}" destId="{DCAF889C-02FE-449F-A0F7-AFBB283FBF01}" srcOrd="1" destOrd="0" presId="urn:microsoft.com/office/officeart/2005/8/layout/hierarchy1"/>
    <dgm:cxn modelId="{18D2C389-7D6E-4D3A-8E5B-3CDE5178C4DB}" type="presParOf" srcId="{DCAF889C-02FE-449F-A0F7-AFBB283FBF01}" destId="{69BF2ED8-449F-48DE-ABF9-A0CB7017CD91}" srcOrd="0" destOrd="0" presId="urn:microsoft.com/office/officeart/2005/8/layout/hierarchy1"/>
    <dgm:cxn modelId="{0324CA40-A381-44F6-A9A2-84BE942211B2}" type="presParOf" srcId="{DCAF889C-02FE-449F-A0F7-AFBB283FBF01}" destId="{CBBC0FA8-CE14-48A0-B881-5610AAFB112C}" srcOrd="1" destOrd="0" presId="urn:microsoft.com/office/officeart/2005/8/layout/hierarchy1"/>
    <dgm:cxn modelId="{2AA37EDF-3E2A-443F-8250-7F315EA4C106}" type="presParOf" srcId="{CBBC0FA8-CE14-48A0-B881-5610AAFB112C}" destId="{8A832B27-8FCB-4F4A-95F1-F37EDE6E9F24}" srcOrd="0" destOrd="0" presId="urn:microsoft.com/office/officeart/2005/8/layout/hierarchy1"/>
    <dgm:cxn modelId="{2D28A6DB-8011-4897-BACB-BF6A50F281A1}" type="presParOf" srcId="{8A832B27-8FCB-4F4A-95F1-F37EDE6E9F24}" destId="{7C330EEF-39B6-4345-B97B-A20D5A12A5E1}" srcOrd="0" destOrd="0" presId="urn:microsoft.com/office/officeart/2005/8/layout/hierarchy1"/>
    <dgm:cxn modelId="{F173B7BD-2BFE-43C0-B2D8-AC6BBA5E2D24}" type="presParOf" srcId="{8A832B27-8FCB-4F4A-95F1-F37EDE6E9F24}" destId="{1B2FE877-1650-486D-986B-906B9B468E74}" srcOrd="1" destOrd="0" presId="urn:microsoft.com/office/officeart/2005/8/layout/hierarchy1"/>
    <dgm:cxn modelId="{53EAF567-4064-45E9-AAA9-1D5242B4DC04}" type="presParOf" srcId="{CBBC0FA8-CE14-48A0-B881-5610AAFB112C}" destId="{EDE8AC5A-7767-45E9-8AB8-E7F97A57FFE7}" srcOrd="1" destOrd="0" presId="urn:microsoft.com/office/officeart/2005/8/layout/hierarchy1"/>
    <dgm:cxn modelId="{B8B5471A-5DDB-46BF-82FD-96D7FECD9C34}" type="presParOf" srcId="{DCAF889C-02FE-449F-A0F7-AFBB283FBF01}" destId="{E04A08E5-2F85-4A35-9C87-307100B2488A}" srcOrd="2" destOrd="0" presId="urn:microsoft.com/office/officeart/2005/8/layout/hierarchy1"/>
    <dgm:cxn modelId="{0215210B-F6B2-4A5F-A543-3954C8109D72}" type="presParOf" srcId="{DCAF889C-02FE-449F-A0F7-AFBB283FBF01}" destId="{1546F76E-D580-492E-BECA-14887492F4E8}" srcOrd="3" destOrd="0" presId="urn:microsoft.com/office/officeart/2005/8/layout/hierarchy1"/>
    <dgm:cxn modelId="{871AF9CB-0F8D-47BE-88C5-AB99CF973D4F}" type="presParOf" srcId="{1546F76E-D580-492E-BECA-14887492F4E8}" destId="{4C68129A-CB74-42B6-A7CA-FC2A681F7D43}" srcOrd="0" destOrd="0" presId="urn:microsoft.com/office/officeart/2005/8/layout/hierarchy1"/>
    <dgm:cxn modelId="{567CEACC-9B60-4902-97BB-AB69BC4B7E46}" type="presParOf" srcId="{4C68129A-CB74-42B6-A7CA-FC2A681F7D43}" destId="{7CEB6E3A-5D2C-4823-9948-C50441DA54E3}" srcOrd="0" destOrd="0" presId="urn:microsoft.com/office/officeart/2005/8/layout/hierarchy1"/>
    <dgm:cxn modelId="{1460A1E4-E0F8-4EBD-982F-923E123EAD80}" type="presParOf" srcId="{4C68129A-CB74-42B6-A7CA-FC2A681F7D43}" destId="{F6E4FD25-77DD-41B7-9190-A9BDC59032E4}" srcOrd="1" destOrd="0" presId="urn:microsoft.com/office/officeart/2005/8/layout/hierarchy1"/>
    <dgm:cxn modelId="{B1AB9582-560C-446C-90E0-6AE00310048C}" type="presParOf" srcId="{1546F76E-D580-492E-BECA-14887492F4E8}" destId="{ABE979AC-0CA2-4AB8-9007-EE7CEA3BF0D4}" srcOrd="1" destOrd="0" presId="urn:microsoft.com/office/officeart/2005/8/layout/hierarchy1"/>
    <dgm:cxn modelId="{7E8D9FC0-543B-496A-8A16-6EBDD9BE0B33}" type="presParOf" srcId="{A830E883-7AD1-41C7-96F0-C9282C69CF00}" destId="{CDC29763-75FC-4B76-8B77-000DEE25838F}" srcOrd="1" destOrd="0" presId="urn:microsoft.com/office/officeart/2005/8/layout/hierarchy1"/>
    <dgm:cxn modelId="{FBDE9A7C-61BA-4231-8459-16AD07EC6ECF}" type="presParOf" srcId="{CDC29763-75FC-4B76-8B77-000DEE25838F}" destId="{511C176F-43DD-4743-8B69-2D1FB029012C}" srcOrd="0" destOrd="0" presId="urn:microsoft.com/office/officeart/2005/8/layout/hierarchy1"/>
    <dgm:cxn modelId="{1D5E3DE7-0FFB-45C2-B13C-408F0F2925AF}" type="presParOf" srcId="{511C176F-43DD-4743-8B69-2D1FB029012C}" destId="{E5CEA891-E750-4861-9F39-38A92ED78CD8}" srcOrd="0" destOrd="0" presId="urn:microsoft.com/office/officeart/2005/8/layout/hierarchy1"/>
    <dgm:cxn modelId="{C736A841-FF14-48A5-9080-098A80FBB7D2}" type="presParOf" srcId="{511C176F-43DD-4743-8B69-2D1FB029012C}" destId="{F959BFCE-807F-42E4-9A47-71F67F3B71AD}" srcOrd="1" destOrd="0" presId="urn:microsoft.com/office/officeart/2005/8/layout/hierarchy1"/>
    <dgm:cxn modelId="{6E0CC1D2-172C-4DCB-B585-CDAA2678217B}" type="presParOf" srcId="{CDC29763-75FC-4B76-8B77-000DEE25838F}" destId="{A85E2A93-7242-49DE-B16D-25B54FCB608D}" srcOrd="1" destOrd="0" presId="urn:microsoft.com/office/officeart/2005/8/layout/hierarchy1"/>
    <dgm:cxn modelId="{050B18B7-32CA-48DE-A341-7D1A7C3042D8}" type="presParOf" srcId="{A85E2A93-7242-49DE-B16D-25B54FCB608D}" destId="{A8E4A3FE-6977-47EE-AF76-E4ACC5CD680B}" srcOrd="0" destOrd="0" presId="urn:microsoft.com/office/officeart/2005/8/layout/hierarchy1"/>
    <dgm:cxn modelId="{DAF24C01-3CA2-4D14-86E7-73CF7E601E14}" type="presParOf" srcId="{A85E2A93-7242-49DE-B16D-25B54FCB608D}" destId="{FD405186-1375-4CE9-9889-69C405F1691E}" srcOrd="1" destOrd="0" presId="urn:microsoft.com/office/officeart/2005/8/layout/hierarchy1"/>
    <dgm:cxn modelId="{9806CB2F-22CC-4683-9DAC-E12C2EB89231}" type="presParOf" srcId="{FD405186-1375-4CE9-9889-69C405F1691E}" destId="{2E5CACB1-BD21-4C69-84AA-16B4CFAC46F9}" srcOrd="0" destOrd="0" presId="urn:microsoft.com/office/officeart/2005/8/layout/hierarchy1"/>
    <dgm:cxn modelId="{D3087F86-42A2-4FA4-B83E-FB8494CB8B32}" type="presParOf" srcId="{2E5CACB1-BD21-4C69-84AA-16B4CFAC46F9}" destId="{9C8F4531-8921-4304-8746-9D2BFD567FBB}" srcOrd="0" destOrd="0" presId="urn:microsoft.com/office/officeart/2005/8/layout/hierarchy1"/>
    <dgm:cxn modelId="{8A1BEC21-2E1F-4466-B215-EC8B58894775}" type="presParOf" srcId="{2E5CACB1-BD21-4C69-84AA-16B4CFAC46F9}" destId="{7A6FBCBB-72AE-4F52-9E8D-302C1F205D00}" srcOrd="1" destOrd="0" presId="urn:microsoft.com/office/officeart/2005/8/layout/hierarchy1"/>
    <dgm:cxn modelId="{D0F2FBD4-8F95-4BA1-AF01-1EC3E5B1B679}" type="presParOf" srcId="{FD405186-1375-4CE9-9889-69C405F1691E}" destId="{56F5F5B7-F6EB-4B73-B3DE-5BE5617F6D65}" srcOrd="1" destOrd="0" presId="urn:microsoft.com/office/officeart/2005/8/layout/hierarchy1"/>
    <dgm:cxn modelId="{DAC6F3A0-8D06-4DDE-8CE7-DE40B8142883}" type="presParOf" srcId="{A85E2A93-7242-49DE-B16D-25B54FCB608D}" destId="{DE044E03-F5A4-499F-A3F9-551893E70020}" srcOrd="2" destOrd="0" presId="urn:microsoft.com/office/officeart/2005/8/layout/hierarchy1"/>
    <dgm:cxn modelId="{8B48465C-2F0B-4348-A962-1D3A49BC74E6}" type="presParOf" srcId="{A85E2A93-7242-49DE-B16D-25B54FCB608D}" destId="{879A7F33-803C-4BA5-A440-59EBFAFBBF66}" srcOrd="3" destOrd="0" presId="urn:microsoft.com/office/officeart/2005/8/layout/hierarchy1"/>
    <dgm:cxn modelId="{97E5F9AF-A0A1-45DE-951C-C3C7CAB8B534}" type="presParOf" srcId="{879A7F33-803C-4BA5-A440-59EBFAFBBF66}" destId="{DA867AA1-5E0C-4FBF-A7F4-7FD99700F320}" srcOrd="0" destOrd="0" presId="urn:microsoft.com/office/officeart/2005/8/layout/hierarchy1"/>
    <dgm:cxn modelId="{46551267-E622-4576-AEDC-B1A2B07FBABB}" type="presParOf" srcId="{DA867AA1-5E0C-4FBF-A7F4-7FD99700F320}" destId="{A394DB6F-9E7D-4301-A252-53A0A0FB7AC8}" srcOrd="0" destOrd="0" presId="urn:microsoft.com/office/officeart/2005/8/layout/hierarchy1"/>
    <dgm:cxn modelId="{684E2986-2278-44A3-A8D7-0E2083BBBE53}" type="presParOf" srcId="{DA867AA1-5E0C-4FBF-A7F4-7FD99700F320}" destId="{5F38F477-ECED-4E9B-9B1D-AB9C45ADF640}" srcOrd="1" destOrd="0" presId="urn:microsoft.com/office/officeart/2005/8/layout/hierarchy1"/>
    <dgm:cxn modelId="{8C05033D-A7B3-40E3-981B-010D412CC20D}" type="presParOf" srcId="{879A7F33-803C-4BA5-A440-59EBFAFBBF66}" destId="{16AADAF4-5174-4955-9752-F6D78C0054A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544A13-5105-44F9-A61B-AED2FAE6EF73}" type="doc">
      <dgm:prSet loTypeId="urn:microsoft.com/office/officeart/2005/8/layout/lProcess2" loCatId="list" qsTypeId="urn:microsoft.com/office/officeart/2005/8/quickstyle/simple1#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15F79F7-06AF-402B-83C2-FAC1470BB24E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olidFill>
          <a:schemeClr val="accent1"/>
        </a:solidFill>
      </dgm:spPr>
      <dgm:t>
        <a:bodyPr/>
        <a:lstStyle/>
        <a:p>
          <a:pPr rtl="0"/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Program</a:t>
          </a:r>
        </a:p>
      </dgm:t>
    </dgm:pt>
    <dgm:pt modelId="{1B8EA1C3-FBE9-44EB-8D47-2410D9B4D008}" type="parTrans" cxnId="{9CDF36D2-2ECF-4D42-B694-8FC3D2B83CEE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C11C740C-4538-4B3F-854A-2CE66F5DC28D}" type="sibTrans" cxnId="{9CDF36D2-2ECF-4D42-B694-8FC3D2B83CEE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DFA7BA26-7A1C-4D12-B816-E1F88BF4B3A2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CalWORKs Aid Payments</a:t>
          </a:r>
        </a:p>
      </dgm:t>
    </dgm:pt>
    <dgm:pt modelId="{CC075559-22B3-4EF1-825D-AC383FE6F255}" type="parTrans" cxnId="{9A7AC590-CEA4-4606-904E-3633779E0AF7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794547ED-C0E0-48C1-BB1D-19CFF44D3FE6}" type="sibTrans" cxnId="{9A7AC590-CEA4-4606-904E-3633779E0AF7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E78DCEF3-F53C-40E1-8A26-660D1053688F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CalWORKs Eligibility</a:t>
          </a:r>
        </a:p>
      </dgm:t>
    </dgm:pt>
    <dgm:pt modelId="{62E6CE9F-ADBC-44F1-BA39-284F19402206}" type="parTrans" cxnId="{9FF3B8B3-1264-4FC2-9153-B4D1BDC05F2F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D105788B-40E5-46C4-9129-2B57CEEEC27C}" type="sibTrans" cxnId="{9FF3B8B3-1264-4FC2-9153-B4D1BDC05F2F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EB03FF13-427B-49C2-839F-2EB3A2A219A5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Foster Care</a:t>
          </a:r>
        </a:p>
      </dgm:t>
    </dgm:pt>
    <dgm:pt modelId="{FC345075-58A0-408B-A428-C37E5C654E7F}" type="parTrans" cxnId="{11CA81CF-4EC6-4CF6-915E-266F3059E61D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A7AEEBF9-B3A4-467C-B00B-51F828AE6D78}" type="sibTrans" cxnId="{11CA81CF-4EC6-4CF6-915E-266F3059E61D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584767A0-FCF4-4E8A-AF25-83FC6405CC77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Child Welfare Services</a:t>
          </a:r>
        </a:p>
      </dgm:t>
    </dgm:pt>
    <dgm:pt modelId="{894AF1E8-009B-4668-825A-1C889A00DACA}" type="parTrans" cxnId="{5DAD9421-D078-4DDB-809E-E9E2B94F8F00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08C7A18B-4317-4438-9FAC-E9ABD2CCD8C7}" type="sibTrans" cxnId="{5DAD9421-D078-4DDB-809E-E9E2B94F8F00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093E0E17-D9CE-4F67-A4D3-9B750C83DDD1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Adoptions Assistance</a:t>
          </a:r>
        </a:p>
      </dgm:t>
    </dgm:pt>
    <dgm:pt modelId="{6D99C551-3927-4475-A06E-B464ED727489}" type="parTrans" cxnId="{06BEE356-B52C-4118-BB75-640EC93FC01D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83402869-9C00-4161-B3B0-8F3DF8103635}" type="sibTrans" cxnId="{06BEE356-B52C-4118-BB75-640EC93FC01D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C64199F6-36CA-4A12-BF7E-BCE862F4788C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19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CalWORKs Employment Services</a:t>
          </a:r>
        </a:p>
      </dgm:t>
    </dgm:pt>
    <dgm:pt modelId="{0D67F979-45B2-4DB4-A179-24047B0370F6}" type="parTrans" cxnId="{D84AC182-3999-4BB0-A84A-3D3F00B3E28B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A6BE77AF-693C-4B7A-80FC-51ECE73738DB}" type="sibTrans" cxnId="{D84AC182-3999-4BB0-A84A-3D3F00B3E28B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A02D2B2A-5E82-464E-BCCE-0AC9EA333B93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In-Home Supportive Services</a:t>
          </a:r>
        </a:p>
      </dgm:t>
    </dgm:pt>
    <dgm:pt modelId="{CD050B40-67DC-44D7-9AA3-BB65E21DE29F}" type="parTrans" cxnId="{B2A0EA83-03D1-4844-9F72-F41B38E881BC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9DEAD5A4-959B-4365-A8CD-D5A220C13859}" type="sibTrans" cxnId="{B2A0EA83-03D1-4844-9F72-F41B38E881BC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DF202118-4D3A-4C93-A0D4-92C24C2C323D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County Services Block Grant</a:t>
          </a:r>
        </a:p>
      </dgm:t>
    </dgm:pt>
    <dgm:pt modelId="{96FEF9A9-888B-4CBF-B3E4-CABFB24973EE}" type="parTrans" cxnId="{E397A930-E2D6-4BEA-8452-962ADA2F79FE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207F56D2-8632-4BDD-A203-32D5490A30DB}" type="sibTrans" cxnId="{E397A930-E2D6-4BEA-8452-962ADA2F79FE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DA8E79B4-2AB3-4B7F-BC7F-03DE442CA505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California Children’s Services</a:t>
          </a:r>
        </a:p>
      </dgm:t>
    </dgm:pt>
    <dgm:pt modelId="{84CE9B30-3940-46A9-9E48-D62059676CC6}" type="parTrans" cxnId="{E7DD63F4-F815-41D8-BE20-49A6CDB44EC4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ED6BF6C9-E36B-4F2D-A387-A00770D67858}" type="sibTrans" cxnId="{E7DD63F4-F815-41D8-BE20-49A6CDB44EC4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75611DF1-6C60-47A6-AD4A-DFA945CE363D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olidFill>
          <a:schemeClr val="accent1"/>
        </a:solidFill>
      </dgm:spPr>
      <dgm:t>
        <a:bodyPr/>
        <a:lstStyle/>
        <a:p>
          <a:pPr rtl="0"/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Old   Share   </a:t>
          </a:r>
          <a:r>
            <a:rPr lang="en-U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(non-Fed)</a:t>
          </a:r>
        </a:p>
      </dgm:t>
    </dgm:pt>
    <dgm:pt modelId="{B14A4D77-10BD-460A-B42A-4B106232D38C}" type="parTrans" cxnId="{A153652E-F1DD-4649-B9FF-EDDFD7CD7B40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884B0B7F-3BBE-43F2-A0E7-4DEA3E42E5E4}" type="sibTrans" cxnId="{A153652E-F1DD-4649-B9FF-EDDFD7CD7B40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57984F54-AD71-4F2F-886F-83511DBEDD47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11% </a:t>
          </a:r>
        </a:p>
      </dgm:t>
    </dgm:pt>
    <dgm:pt modelId="{B66E05A4-9649-40F7-B313-717EC4E9C559}" type="parTrans" cxnId="{AB3860D8-6ACA-4CE9-854D-5961CC246B4B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8F776293-BAC2-44DE-BCD9-DBB9386E7306}" type="sibTrans" cxnId="{AB3860D8-6ACA-4CE9-854D-5961CC246B4B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4563CA65-DDD2-4110-8A47-B37F6835D518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50%</a:t>
          </a:r>
        </a:p>
      </dgm:t>
    </dgm:pt>
    <dgm:pt modelId="{0B8E683C-D171-46F2-9AF2-5362F77E39C6}" type="parTrans" cxnId="{2DA98149-F8A5-4E37-9BC2-68E3C624ADEE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5534F6D3-C124-41B2-BB91-9AE7AB3AE2F3}" type="sibTrans" cxnId="{2DA98149-F8A5-4E37-9BC2-68E3C624ADEE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3082B40C-DFDB-4E9E-B6FF-475CC2431047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17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</a:t>
          </a:r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5%</a:t>
          </a:r>
        </a:p>
      </dgm:t>
    </dgm:pt>
    <dgm:pt modelId="{5F2B3F5A-E692-4A30-B182-CB6298D71C14}" type="parTrans" cxnId="{B8FC1AC5-2FA1-4F98-937E-A0697AE0DEE2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2AAFCB1F-A1FC-46D6-92D1-316663B4F3FB}" type="sibTrans" cxnId="{B8FC1AC5-2FA1-4F98-937E-A0697AE0DEE2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AD90EF66-9C69-4820-A82D-77178A539F2F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24%</a:t>
          </a:r>
        </a:p>
      </dgm:t>
    </dgm:pt>
    <dgm:pt modelId="{1DB7E0C0-F127-4A01-951C-8BAFDD6564DC}" type="parTrans" cxnId="{BFDD0A0B-D470-418D-AEBD-3020E8F7EAA4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3C0FF6F8-2EAD-4FBA-928E-779E850AD0AE}" type="sibTrans" cxnId="{BFDD0A0B-D470-418D-AEBD-3020E8F7EAA4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118B1BD7-BA15-4B05-AAD3-4C6A906FC94A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17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0%</a:t>
          </a:r>
        </a:p>
      </dgm:t>
    </dgm:pt>
    <dgm:pt modelId="{B70E3CE9-F98A-478F-AA24-34DDAC849894}" type="parTrans" cxnId="{FDD4980F-5809-44F4-A8AF-FED1E564AA64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01860A1F-BB69-4211-835C-567D028FC3EE}" type="sibTrans" cxnId="{FDD4980F-5809-44F4-A8AF-FED1E564AA64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3F8A938B-9730-47E4-B574-1AD0C1F69D35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17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0%</a:t>
          </a:r>
        </a:p>
      </dgm:t>
    </dgm:pt>
    <dgm:pt modelId="{786E7A3E-E6AD-4B7E-9F47-A6BD1089A070}" type="parTrans" cxnId="{E3B60C46-6241-4EE4-A628-0B40958EB7F0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2EF6B032-C104-45D8-A10B-DD715530C960}" type="sibTrans" cxnId="{E3B60C46-6241-4EE4-A628-0B40958EB7F0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BC01053E-0292-4FA8-8090-4BF212850188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17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</a:t>
          </a:r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3%</a:t>
          </a:r>
        </a:p>
      </dgm:t>
    </dgm:pt>
    <dgm:pt modelId="{9663B8C0-1743-4576-9B44-3BA72C673D7E}" type="parTrans" cxnId="{809EFB6E-A4D9-4891-91DE-BF69A107949E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2594E94F-02EE-425A-8F81-90DA7157F460}" type="sibTrans" cxnId="{809EFB6E-A4D9-4891-91DE-BF69A107949E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C90617AB-E291-4984-8E5B-05636E350A04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16%</a:t>
          </a:r>
        </a:p>
      </dgm:t>
    </dgm:pt>
    <dgm:pt modelId="{EA44C2DF-234F-47FC-91C5-F803485A5591}" type="parTrans" cxnId="{9CDE6B34-1D70-4B20-A249-6DC5CCD6FE68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F7075EA3-8FD9-4C1E-9007-7CA0D7E2B037}" type="sibTrans" cxnId="{9CDE6B34-1D70-4B20-A249-6DC5CCD6FE68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8638E356-5B69-49EC-94D3-03AEC36FBDA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25%</a:t>
          </a:r>
        </a:p>
      </dgm:t>
    </dgm:pt>
    <dgm:pt modelId="{47B2915E-0272-47FC-A532-35B4D0F955CA}" type="parTrans" cxnId="{ECB0B058-17F3-4993-A3D7-63FA40925F37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AC125C0C-83E2-4603-ACAC-F1994012DE6D}" type="sibTrans" cxnId="{ECB0B058-17F3-4993-A3D7-63FA40925F37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8C966297-EF41-4778-81A3-9313F558E94B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olidFill>
          <a:schemeClr val="accent1"/>
        </a:solidFill>
      </dgm:spPr>
      <dgm:t>
        <a:bodyPr/>
        <a:lstStyle/>
        <a:p>
          <a:pPr rtl="0"/>
          <a:r>
            <a: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New 1991 Share   </a:t>
          </a:r>
          <a:r>
            <a:rPr lang="en-U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(non-Fed)</a:t>
          </a:r>
        </a:p>
      </dgm:t>
    </dgm:pt>
    <dgm:pt modelId="{EE16133E-D4D1-4D29-B4F9-82529D7F71AA}" type="parTrans" cxnId="{5E65A285-721C-4038-965C-E04EF9D3EBF2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71F7A76A-03EF-4AA5-94C9-882A4208D944}" type="sibTrans" cxnId="{5E65A285-721C-4038-965C-E04EF9D3EBF2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9B823CA2-F946-4782-975C-553127724899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 5%</a:t>
          </a:r>
        </a:p>
      </dgm:t>
    </dgm:pt>
    <dgm:pt modelId="{89146D9C-C3E9-46F6-8024-F6B095938B57}" type="parTrans" cxnId="{46BEF27C-DF65-422F-9823-6F146283333A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DA3ADBCD-4696-4508-867E-50E8D1371FAC}" type="sibTrans" cxnId="{46BEF27C-DF65-422F-9823-6F146283333A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765C654C-1D84-4E0B-8344-F5C3FBE9948B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30%</a:t>
          </a:r>
        </a:p>
      </dgm:t>
    </dgm:pt>
    <dgm:pt modelId="{D7FF3669-4DA1-46A4-8D35-C5B56A9453DB}" type="parTrans" cxnId="{86D282E4-79C8-4BF6-BDDD-6DEDECD9CB23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43C52D84-7120-45F4-AFFA-66DF02EA9FBD}" type="sibTrans" cxnId="{86D282E4-79C8-4BF6-BDDD-6DEDECD9CB23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770602DC-C7D2-4A91-8355-89F3B88DC53D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60%</a:t>
          </a:r>
        </a:p>
      </dgm:t>
    </dgm:pt>
    <dgm:pt modelId="{7B20A3E0-B9F7-4C84-B267-A37FEBBFB4FA}" type="parTrans" cxnId="{E9AAC020-0015-403B-AC02-B535C43EFDE3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9E814565-56E9-4D4C-976D-2FF5EDA1154E}" type="sibTrans" cxnId="{E9AAC020-0015-403B-AC02-B535C43EFDE3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A2254FBA-4429-404E-B709-BBE6A96FF6CE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30%</a:t>
          </a:r>
        </a:p>
      </dgm:t>
    </dgm:pt>
    <dgm:pt modelId="{00219740-BE41-4708-A09A-8C1A035B3D9C}" type="parTrans" cxnId="{1324B8C9-AA5D-4944-984F-4DFA6528F1EE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37168EC9-B724-4F15-8A67-7857B4D66A5F}" type="sibTrans" cxnId="{1324B8C9-AA5D-4944-984F-4DFA6528F1EE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6F531EBD-9BC3-4FB7-9234-57C6339D62D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25%</a:t>
          </a:r>
        </a:p>
      </dgm:t>
    </dgm:pt>
    <dgm:pt modelId="{FB71BEEC-EE87-429E-ACD6-C302AB30F39E}" type="parTrans" cxnId="{F357DEA9-435F-4A81-A25A-88D67B8BCFE9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E7D421AF-DFC9-4B01-8A4A-30B067336778}" type="sibTrans" cxnId="{F357DEA9-435F-4A81-A25A-88D67B8BCFE9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EC7E9F7D-65DB-4235-84AA-DF1C97EAF57D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30%</a:t>
          </a:r>
        </a:p>
      </dgm:t>
    </dgm:pt>
    <dgm:pt modelId="{0BA35AE3-9A51-4F63-B008-8F2D912BD738}" type="parTrans" cxnId="{1525BBA7-7377-47E0-9646-7D1C83CECF94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17E1308C-13F0-4BE1-A91B-A6211040FDD7}" type="sibTrans" cxnId="{1525BBA7-7377-47E0-9646-7D1C83CECF94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A22669A6-943F-4C59-87FA-62577D18CFD2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35%</a:t>
          </a:r>
        </a:p>
      </dgm:t>
    </dgm:pt>
    <dgm:pt modelId="{5DC07B80-C43C-42F9-AA4D-F46DE2F91985}" type="parTrans" cxnId="{221FE538-60B8-4C4A-92DD-234BFE3474AF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72165DB9-1C3A-4600-BB8B-3EA428308127}" type="sibTrans" cxnId="{221FE538-60B8-4C4A-92DD-234BFE3474AF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BA92F151-3137-4C25-B6F8-FC8164FC9A1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30% total</a:t>
          </a:r>
        </a:p>
      </dgm:t>
    </dgm:pt>
    <dgm:pt modelId="{3F978E01-FB6C-4835-944B-69E707B6032D}" type="parTrans" cxnId="{F81F29BD-9644-45CE-A189-F3164F4D8896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E250C72E-1F44-414D-B3F8-C72BD3A4C77D}" type="sibTrans" cxnId="{F81F29BD-9644-45CE-A189-F3164F4D8896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6C0AE0E6-0B43-4DC1-855E-CEA80C5E512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2">
            <a:lumMod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en-US" sz="20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50% total</a:t>
          </a:r>
        </a:p>
      </dgm:t>
    </dgm:pt>
    <dgm:pt modelId="{A0817B46-8D91-472B-B584-52187A49DCCA}" type="parTrans" cxnId="{7D97D29D-4192-4F89-9B0F-518099047CB9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871737D4-4058-4A99-A2F2-B087410600A8}" type="sibTrans" cxnId="{7D97D29D-4192-4F89-9B0F-518099047CB9}">
      <dgm:prSet/>
      <dgm:spPr/>
      <dgm:t>
        <a:bodyPr/>
        <a:lstStyle/>
        <a:p>
          <a:endParaRPr lang="en-US" b="1">
            <a:latin typeface="Arial" pitchFamily="34" charset="0"/>
            <a:cs typeface="Arial" pitchFamily="34" charset="0"/>
          </a:endParaRPr>
        </a:p>
      </dgm:t>
    </dgm:pt>
    <dgm:pt modelId="{3035DB7A-BD3F-437B-9DB5-82C3A23F930C}" type="pres">
      <dgm:prSet presAssocID="{66544A13-5105-44F9-A61B-AED2FAE6EF73}" presName="theList" presStyleCnt="0">
        <dgm:presLayoutVars>
          <dgm:dir/>
          <dgm:animLvl val="lvl"/>
          <dgm:resizeHandles val="exact"/>
        </dgm:presLayoutVars>
      </dgm:prSet>
      <dgm:spPr/>
    </dgm:pt>
    <dgm:pt modelId="{52B3362D-5142-4698-BFDC-DBD7C5B02EA1}" type="pres">
      <dgm:prSet presAssocID="{A15F79F7-06AF-402B-83C2-FAC1470BB24E}" presName="compNode" presStyleCnt="0"/>
      <dgm:spPr/>
    </dgm:pt>
    <dgm:pt modelId="{AA0354C2-72C5-40BB-9C38-5CC5125F1DE7}" type="pres">
      <dgm:prSet presAssocID="{A15F79F7-06AF-402B-83C2-FAC1470BB24E}" presName="aNode" presStyleLbl="bgShp" presStyleIdx="0" presStyleCnt="3" custScaleX="132983" custLinFactNeighborX="5841"/>
      <dgm:spPr/>
    </dgm:pt>
    <dgm:pt modelId="{729AB69F-2F82-4FAC-9D36-9B8C27F4DE31}" type="pres">
      <dgm:prSet presAssocID="{A15F79F7-06AF-402B-83C2-FAC1470BB24E}" presName="textNode" presStyleLbl="bgShp" presStyleIdx="0" presStyleCnt="3"/>
      <dgm:spPr/>
    </dgm:pt>
    <dgm:pt modelId="{573BD5F3-F9F5-49C6-8813-24A73D7EFE12}" type="pres">
      <dgm:prSet presAssocID="{A15F79F7-06AF-402B-83C2-FAC1470BB24E}" presName="compChildNode" presStyleCnt="0"/>
      <dgm:spPr/>
    </dgm:pt>
    <dgm:pt modelId="{4A792082-3798-4D0D-B747-B4607BF2D156}" type="pres">
      <dgm:prSet presAssocID="{A15F79F7-06AF-402B-83C2-FAC1470BB24E}" presName="theInnerList" presStyleCnt="0"/>
      <dgm:spPr/>
    </dgm:pt>
    <dgm:pt modelId="{6FDA0CCA-2DCA-4C63-B39F-92DA59869240}" type="pres">
      <dgm:prSet presAssocID="{DFA7BA26-7A1C-4D12-B816-E1F88BF4B3A2}" presName="childNode" presStyleLbl="node1" presStyleIdx="0" presStyleCnt="27" custScaleX="148741" custScaleY="2000000" custLinFactNeighborX="7240">
        <dgm:presLayoutVars>
          <dgm:bulletEnabled val="1"/>
        </dgm:presLayoutVars>
      </dgm:prSet>
      <dgm:spPr/>
    </dgm:pt>
    <dgm:pt modelId="{463A2D8A-E997-4533-8310-4F8332F9DD38}" type="pres">
      <dgm:prSet presAssocID="{DFA7BA26-7A1C-4D12-B816-E1F88BF4B3A2}" presName="aSpace2" presStyleCnt="0"/>
      <dgm:spPr/>
    </dgm:pt>
    <dgm:pt modelId="{6D717827-2E82-4907-A3A5-08C3314707F7}" type="pres">
      <dgm:prSet presAssocID="{E78DCEF3-F53C-40E1-8A26-660D1053688F}" presName="childNode" presStyleLbl="node1" presStyleIdx="1" presStyleCnt="27" custScaleX="148741" custScaleY="2000000" custLinFactNeighborX="7240">
        <dgm:presLayoutVars>
          <dgm:bulletEnabled val="1"/>
        </dgm:presLayoutVars>
      </dgm:prSet>
      <dgm:spPr/>
    </dgm:pt>
    <dgm:pt modelId="{B6AE4770-BEDB-4444-8657-7958D4672B36}" type="pres">
      <dgm:prSet presAssocID="{E78DCEF3-F53C-40E1-8A26-660D1053688F}" presName="aSpace2" presStyleCnt="0"/>
      <dgm:spPr/>
    </dgm:pt>
    <dgm:pt modelId="{2C43E122-17E2-48BE-A227-046663AA056E}" type="pres">
      <dgm:prSet presAssocID="{EB03FF13-427B-49C2-839F-2EB3A2A219A5}" presName="childNode" presStyleLbl="node1" presStyleIdx="2" presStyleCnt="27" custScaleX="148741" custScaleY="2000000" custLinFactNeighborX="7240">
        <dgm:presLayoutVars>
          <dgm:bulletEnabled val="1"/>
        </dgm:presLayoutVars>
      </dgm:prSet>
      <dgm:spPr/>
    </dgm:pt>
    <dgm:pt modelId="{DD054613-7A08-4C78-AADF-5026BFCFA752}" type="pres">
      <dgm:prSet presAssocID="{EB03FF13-427B-49C2-839F-2EB3A2A219A5}" presName="aSpace2" presStyleCnt="0"/>
      <dgm:spPr/>
    </dgm:pt>
    <dgm:pt modelId="{4D094905-0290-469F-8278-CE0D2683745A}" type="pres">
      <dgm:prSet presAssocID="{584767A0-FCF4-4E8A-AF25-83FC6405CC77}" presName="childNode" presStyleLbl="node1" presStyleIdx="3" presStyleCnt="27" custScaleX="148741" custScaleY="2000000" custLinFactNeighborX="7240">
        <dgm:presLayoutVars>
          <dgm:bulletEnabled val="1"/>
        </dgm:presLayoutVars>
      </dgm:prSet>
      <dgm:spPr/>
    </dgm:pt>
    <dgm:pt modelId="{925995E6-9F1A-4871-8DB8-5D7D271D2FE9}" type="pres">
      <dgm:prSet presAssocID="{584767A0-FCF4-4E8A-AF25-83FC6405CC77}" presName="aSpace2" presStyleCnt="0"/>
      <dgm:spPr/>
    </dgm:pt>
    <dgm:pt modelId="{5EEDFC0B-9B22-4C76-BA2B-3643AD0455E5}" type="pres">
      <dgm:prSet presAssocID="{093E0E17-D9CE-4F67-A4D3-9B750C83DDD1}" presName="childNode" presStyleLbl="node1" presStyleIdx="4" presStyleCnt="27" custScaleX="148741" custScaleY="2000000" custLinFactNeighborX="7240">
        <dgm:presLayoutVars>
          <dgm:bulletEnabled val="1"/>
        </dgm:presLayoutVars>
      </dgm:prSet>
      <dgm:spPr/>
    </dgm:pt>
    <dgm:pt modelId="{38A7F448-CD60-48AA-AA73-21D7C8267A3E}" type="pres">
      <dgm:prSet presAssocID="{093E0E17-D9CE-4F67-A4D3-9B750C83DDD1}" presName="aSpace2" presStyleCnt="0"/>
      <dgm:spPr/>
    </dgm:pt>
    <dgm:pt modelId="{CBE6BF6A-3093-4798-8FB8-1B346B1934AC}" type="pres">
      <dgm:prSet presAssocID="{C64199F6-36CA-4A12-BF7E-BCE862F4788C}" presName="childNode" presStyleLbl="node1" presStyleIdx="5" presStyleCnt="27" custScaleX="148741" custScaleY="2000000" custLinFactNeighborX="7240">
        <dgm:presLayoutVars>
          <dgm:bulletEnabled val="1"/>
        </dgm:presLayoutVars>
      </dgm:prSet>
      <dgm:spPr/>
    </dgm:pt>
    <dgm:pt modelId="{25761C07-C7DD-4F0E-AFA1-73025B3DC4B0}" type="pres">
      <dgm:prSet presAssocID="{C64199F6-36CA-4A12-BF7E-BCE862F4788C}" presName="aSpace2" presStyleCnt="0"/>
      <dgm:spPr/>
    </dgm:pt>
    <dgm:pt modelId="{E4B4B5BA-B512-4AA4-A20E-B522E990F3EB}" type="pres">
      <dgm:prSet presAssocID="{A02D2B2A-5E82-464E-BCCE-0AC9EA333B93}" presName="childNode" presStyleLbl="node1" presStyleIdx="6" presStyleCnt="27" custScaleX="148741" custScaleY="2000000" custLinFactNeighborX="7240">
        <dgm:presLayoutVars>
          <dgm:bulletEnabled val="1"/>
        </dgm:presLayoutVars>
      </dgm:prSet>
      <dgm:spPr/>
    </dgm:pt>
    <dgm:pt modelId="{6FDBC30F-C066-4674-B698-9B2080FE4766}" type="pres">
      <dgm:prSet presAssocID="{A02D2B2A-5E82-464E-BCCE-0AC9EA333B93}" presName="aSpace2" presStyleCnt="0"/>
      <dgm:spPr/>
    </dgm:pt>
    <dgm:pt modelId="{E27AEAAF-CE26-4F9F-B4E0-658E9185B45B}" type="pres">
      <dgm:prSet presAssocID="{DF202118-4D3A-4C93-A0D4-92C24C2C323D}" presName="childNode" presStyleLbl="node1" presStyleIdx="7" presStyleCnt="27" custScaleX="148741" custScaleY="2000000" custLinFactNeighborX="7240">
        <dgm:presLayoutVars>
          <dgm:bulletEnabled val="1"/>
        </dgm:presLayoutVars>
      </dgm:prSet>
      <dgm:spPr/>
    </dgm:pt>
    <dgm:pt modelId="{BA03A20B-9CF1-43AF-97AB-39AA0B3D94C0}" type="pres">
      <dgm:prSet presAssocID="{DF202118-4D3A-4C93-A0D4-92C24C2C323D}" presName="aSpace2" presStyleCnt="0"/>
      <dgm:spPr/>
    </dgm:pt>
    <dgm:pt modelId="{EF565AB4-48B6-4ABF-B962-6FF6E604C0EB}" type="pres">
      <dgm:prSet presAssocID="{DA8E79B4-2AB3-4B7F-BC7F-03DE442CA505}" presName="childNode" presStyleLbl="node1" presStyleIdx="8" presStyleCnt="27" custScaleX="148741" custScaleY="2000000" custLinFactNeighborX="7240">
        <dgm:presLayoutVars>
          <dgm:bulletEnabled val="1"/>
        </dgm:presLayoutVars>
      </dgm:prSet>
      <dgm:spPr/>
    </dgm:pt>
    <dgm:pt modelId="{130D7F6A-4140-4550-8747-6426E96E0A69}" type="pres">
      <dgm:prSet presAssocID="{A15F79F7-06AF-402B-83C2-FAC1470BB24E}" presName="aSpace" presStyleCnt="0"/>
      <dgm:spPr/>
    </dgm:pt>
    <dgm:pt modelId="{EF215CD6-B346-4A6C-9937-C8004A655142}" type="pres">
      <dgm:prSet presAssocID="{75611DF1-6C60-47A6-AD4A-DFA945CE363D}" presName="compNode" presStyleCnt="0"/>
      <dgm:spPr/>
    </dgm:pt>
    <dgm:pt modelId="{ED2A3EC4-1907-4543-AA49-B53225189D14}" type="pres">
      <dgm:prSet presAssocID="{75611DF1-6C60-47A6-AD4A-DFA945CE363D}" presName="aNode" presStyleLbl="bgShp" presStyleIdx="1" presStyleCnt="3" custScaleX="53505" custLinFactNeighborX="2626"/>
      <dgm:spPr/>
    </dgm:pt>
    <dgm:pt modelId="{DBEC9C41-A978-4361-9480-C9DF935B55C1}" type="pres">
      <dgm:prSet presAssocID="{75611DF1-6C60-47A6-AD4A-DFA945CE363D}" presName="textNode" presStyleLbl="bgShp" presStyleIdx="1" presStyleCnt="3"/>
      <dgm:spPr/>
    </dgm:pt>
    <dgm:pt modelId="{79C65FB2-A0C0-46B8-8C44-3C857AD14AEE}" type="pres">
      <dgm:prSet presAssocID="{75611DF1-6C60-47A6-AD4A-DFA945CE363D}" presName="compChildNode" presStyleCnt="0"/>
      <dgm:spPr/>
    </dgm:pt>
    <dgm:pt modelId="{E853EC3A-1696-4D7C-ABCF-CE5A22A2CEA8}" type="pres">
      <dgm:prSet presAssocID="{75611DF1-6C60-47A6-AD4A-DFA945CE363D}" presName="theInnerList" presStyleCnt="0"/>
      <dgm:spPr/>
    </dgm:pt>
    <dgm:pt modelId="{C28DAF8B-B778-4C45-8845-E497F71DABF7}" type="pres">
      <dgm:prSet presAssocID="{57984F54-AD71-4F2F-886F-83511DBEDD47}" presName="childNode" presStyleLbl="node1" presStyleIdx="9" presStyleCnt="27" custScaleX="47615" custScaleY="2000000" custLinFactNeighborX="3722">
        <dgm:presLayoutVars>
          <dgm:bulletEnabled val="1"/>
        </dgm:presLayoutVars>
      </dgm:prSet>
      <dgm:spPr/>
    </dgm:pt>
    <dgm:pt modelId="{0CF8EE76-B796-4CE0-8242-F82DD1300BA4}" type="pres">
      <dgm:prSet presAssocID="{57984F54-AD71-4F2F-886F-83511DBEDD47}" presName="aSpace2" presStyleCnt="0"/>
      <dgm:spPr/>
    </dgm:pt>
    <dgm:pt modelId="{0D75C1C8-A125-47EA-84C4-B697DDC1AC09}" type="pres">
      <dgm:prSet presAssocID="{4563CA65-DDD2-4110-8A47-B37F6835D518}" presName="childNode" presStyleLbl="node1" presStyleIdx="10" presStyleCnt="27" custScaleX="47615" custScaleY="2000000" custLinFactNeighborX="3722">
        <dgm:presLayoutVars>
          <dgm:bulletEnabled val="1"/>
        </dgm:presLayoutVars>
      </dgm:prSet>
      <dgm:spPr/>
    </dgm:pt>
    <dgm:pt modelId="{248F60ED-9CA2-4F8B-AEFD-21703839070B}" type="pres">
      <dgm:prSet presAssocID="{4563CA65-DDD2-4110-8A47-B37F6835D518}" presName="aSpace2" presStyleCnt="0"/>
      <dgm:spPr/>
    </dgm:pt>
    <dgm:pt modelId="{F7C29C00-15F4-4628-A136-1F9459B139DB}" type="pres">
      <dgm:prSet presAssocID="{3082B40C-DFDB-4E9E-B6FF-475CC2431047}" presName="childNode" presStyleLbl="node1" presStyleIdx="11" presStyleCnt="27" custScaleX="47615" custScaleY="2000000" custLinFactNeighborX="3722">
        <dgm:presLayoutVars>
          <dgm:bulletEnabled val="1"/>
        </dgm:presLayoutVars>
      </dgm:prSet>
      <dgm:spPr/>
    </dgm:pt>
    <dgm:pt modelId="{993190AB-6FC2-430B-9D95-F5F0F26FB467}" type="pres">
      <dgm:prSet presAssocID="{3082B40C-DFDB-4E9E-B6FF-475CC2431047}" presName="aSpace2" presStyleCnt="0"/>
      <dgm:spPr/>
    </dgm:pt>
    <dgm:pt modelId="{4F9025C4-9F21-4C76-8E64-EAFC654192CE}" type="pres">
      <dgm:prSet presAssocID="{AD90EF66-9C69-4820-A82D-77178A539F2F}" presName="childNode" presStyleLbl="node1" presStyleIdx="12" presStyleCnt="27" custScaleX="47615" custScaleY="2000000" custLinFactNeighborX="3722">
        <dgm:presLayoutVars>
          <dgm:bulletEnabled val="1"/>
        </dgm:presLayoutVars>
      </dgm:prSet>
      <dgm:spPr/>
    </dgm:pt>
    <dgm:pt modelId="{448879CA-4D94-41F7-82CF-7383A2283714}" type="pres">
      <dgm:prSet presAssocID="{AD90EF66-9C69-4820-A82D-77178A539F2F}" presName="aSpace2" presStyleCnt="0"/>
      <dgm:spPr/>
    </dgm:pt>
    <dgm:pt modelId="{12B58ED0-8B77-4628-9012-B478ACB3DC10}" type="pres">
      <dgm:prSet presAssocID="{118B1BD7-BA15-4B05-AAD3-4C6A906FC94A}" presName="childNode" presStyleLbl="node1" presStyleIdx="13" presStyleCnt="27" custScaleX="47615" custScaleY="2000000" custLinFactNeighborX="3722">
        <dgm:presLayoutVars>
          <dgm:bulletEnabled val="1"/>
        </dgm:presLayoutVars>
      </dgm:prSet>
      <dgm:spPr/>
    </dgm:pt>
    <dgm:pt modelId="{CB45059C-C288-4B05-B985-290E79C11791}" type="pres">
      <dgm:prSet presAssocID="{118B1BD7-BA15-4B05-AAD3-4C6A906FC94A}" presName="aSpace2" presStyleCnt="0"/>
      <dgm:spPr/>
    </dgm:pt>
    <dgm:pt modelId="{9666F41A-CC20-49B9-908D-F03CF451168E}" type="pres">
      <dgm:prSet presAssocID="{3F8A938B-9730-47E4-B574-1AD0C1F69D35}" presName="childNode" presStyleLbl="node1" presStyleIdx="14" presStyleCnt="27" custScaleX="47615" custScaleY="2000000" custLinFactNeighborX="3722">
        <dgm:presLayoutVars>
          <dgm:bulletEnabled val="1"/>
        </dgm:presLayoutVars>
      </dgm:prSet>
      <dgm:spPr/>
    </dgm:pt>
    <dgm:pt modelId="{8D7BAB11-DAE8-4CBA-8883-7B70E0742282}" type="pres">
      <dgm:prSet presAssocID="{3F8A938B-9730-47E4-B574-1AD0C1F69D35}" presName="aSpace2" presStyleCnt="0"/>
      <dgm:spPr/>
    </dgm:pt>
    <dgm:pt modelId="{014CAB5A-BEDF-4C95-941B-855864307665}" type="pres">
      <dgm:prSet presAssocID="{BC01053E-0292-4FA8-8090-4BF212850188}" presName="childNode" presStyleLbl="node1" presStyleIdx="15" presStyleCnt="27" custScaleX="47615" custScaleY="2000000" custLinFactNeighborX="3722">
        <dgm:presLayoutVars>
          <dgm:bulletEnabled val="1"/>
        </dgm:presLayoutVars>
      </dgm:prSet>
      <dgm:spPr/>
    </dgm:pt>
    <dgm:pt modelId="{291020D9-18AF-4A37-ABEA-15DE11829B48}" type="pres">
      <dgm:prSet presAssocID="{BC01053E-0292-4FA8-8090-4BF212850188}" presName="aSpace2" presStyleCnt="0"/>
      <dgm:spPr/>
    </dgm:pt>
    <dgm:pt modelId="{04D11226-A801-4A95-A63E-95A0E1FD7D6E}" type="pres">
      <dgm:prSet presAssocID="{C90617AB-E291-4984-8E5B-05636E350A04}" presName="childNode" presStyleLbl="node1" presStyleIdx="16" presStyleCnt="27" custScaleX="47615" custScaleY="2000000" custLinFactNeighborX="3722">
        <dgm:presLayoutVars>
          <dgm:bulletEnabled val="1"/>
        </dgm:presLayoutVars>
      </dgm:prSet>
      <dgm:spPr/>
    </dgm:pt>
    <dgm:pt modelId="{BA055DF2-0DED-49FA-AD04-4518F91A9750}" type="pres">
      <dgm:prSet presAssocID="{C90617AB-E291-4984-8E5B-05636E350A04}" presName="aSpace2" presStyleCnt="0"/>
      <dgm:spPr/>
    </dgm:pt>
    <dgm:pt modelId="{9271D910-29A9-44E3-AE2D-A0EABD522A9A}" type="pres">
      <dgm:prSet presAssocID="{8638E356-5B69-49EC-94D3-03AEC36FBDA0}" presName="childNode" presStyleLbl="node1" presStyleIdx="17" presStyleCnt="27" custScaleX="47615" custScaleY="2000000" custLinFactNeighborX="3722">
        <dgm:presLayoutVars>
          <dgm:bulletEnabled val="1"/>
        </dgm:presLayoutVars>
      </dgm:prSet>
      <dgm:spPr/>
    </dgm:pt>
    <dgm:pt modelId="{F9434D9B-2304-4472-A132-C6DF77FF5588}" type="pres">
      <dgm:prSet presAssocID="{75611DF1-6C60-47A6-AD4A-DFA945CE363D}" presName="aSpace" presStyleCnt="0"/>
      <dgm:spPr/>
    </dgm:pt>
    <dgm:pt modelId="{ED8F4CCB-AD56-47F6-9A80-A0208C0FB0D2}" type="pres">
      <dgm:prSet presAssocID="{8C966297-EF41-4778-81A3-9313F558E94B}" presName="compNode" presStyleCnt="0"/>
      <dgm:spPr/>
    </dgm:pt>
    <dgm:pt modelId="{E8A6BED1-925E-41FC-A490-401E8B309E7E}" type="pres">
      <dgm:prSet presAssocID="{8C966297-EF41-4778-81A3-9313F558E94B}" presName="aNode" presStyleLbl="bgShp" presStyleIdx="2" presStyleCnt="3" custScaleX="51336" custLinFactNeighborX="7271" custLinFactNeighborY="833"/>
      <dgm:spPr/>
    </dgm:pt>
    <dgm:pt modelId="{FFB72036-E264-4264-AC7C-93B56C6FF9BF}" type="pres">
      <dgm:prSet presAssocID="{8C966297-EF41-4778-81A3-9313F558E94B}" presName="textNode" presStyleLbl="bgShp" presStyleIdx="2" presStyleCnt="3"/>
      <dgm:spPr/>
    </dgm:pt>
    <dgm:pt modelId="{672AF243-33DB-450F-9CB3-41A4E51D168C}" type="pres">
      <dgm:prSet presAssocID="{8C966297-EF41-4778-81A3-9313F558E94B}" presName="compChildNode" presStyleCnt="0"/>
      <dgm:spPr/>
    </dgm:pt>
    <dgm:pt modelId="{4973F8B5-A96F-446C-8D37-6E8C12A1ABF3}" type="pres">
      <dgm:prSet presAssocID="{8C966297-EF41-4778-81A3-9313F558E94B}" presName="theInnerList" presStyleCnt="0"/>
      <dgm:spPr/>
    </dgm:pt>
    <dgm:pt modelId="{FFCA9DFB-D83A-46B0-843E-6DE336BB897A}" type="pres">
      <dgm:prSet presAssocID="{9B823CA2-F946-4782-975C-553127724899}" presName="childNode" presStyleLbl="node1" presStyleIdx="18" presStyleCnt="27" custScaleX="51336" custScaleY="2000000">
        <dgm:presLayoutVars>
          <dgm:bulletEnabled val="1"/>
        </dgm:presLayoutVars>
      </dgm:prSet>
      <dgm:spPr/>
    </dgm:pt>
    <dgm:pt modelId="{B7B08945-5AD1-453A-814B-C27BE51B324A}" type="pres">
      <dgm:prSet presAssocID="{9B823CA2-F946-4782-975C-553127724899}" presName="aSpace2" presStyleCnt="0"/>
      <dgm:spPr/>
    </dgm:pt>
    <dgm:pt modelId="{2F1271C9-AF2B-43FA-8819-B610D6E9E856}" type="pres">
      <dgm:prSet presAssocID="{765C654C-1D84-4E0B-8344-F5C3FBE9948B}" presName="childNode" presStyleLbl="node1" presStyleIdx="19" presStyleCnt="27" custScaleX="51336" custScaleY="2000000">
        <dgm:presLayoutVars>
          <dgm:bulletEnabled val="1"/>
        </dgm:presLayoutVars>
      </dgm:prSet>
      <dgm:spPr/>
    </dgm:pt>
    <dgm:pt modelId="{BCE1E2A4-B608-4771-92B8-EC05F888D601}" type="pres">
      <dgm:prSet presAssocID="{765C654C-1D84-4E0B-8344-F5C3FBE9948B}" presName="aSpace2" presStyleCnt="0"/>
      <dgm:spPr/>
    </dgm:pt>
    <dgm:pt modelId="{1B496ECC-AE7D-4AFC-8A0A-A803853BF7E3}" type="pres">
      <dgm:prSet presAssocID="{770602DC-C7D2-4A91-8355-89F3B88DC53D}" presName="childNode" presStyleLbl="node1" presStyleIdx="20" presStyleCnt="27" custScaleX="51336" custScaleY="2000000">
        <dgm:presLayoutVars>
          <dgm:bulletEnabled val="1"/>
        </dgm:presLayoutVars>
      </dgm:prSet>
      <dgm:spPr/>
    </dgm:pt>
    <dgm:pt modelId="{D75719CB-2668-44D1-882F-6E24DC6A8816}" type="pres">
      <dgm:prSet presAssocID="{770602DC-C7D2-4A91-8355-89F3B88DC53D}" presName="aSpace2" presStyleCnt="0"/>
      <dgm:spPr/>
    </dgm:pt>
    <dgm:pt modelId="{B984BE17-6637-4DAF-8B8A-3BB3DA92F64F}" type="pres">
      <dgm:prSet presAssocID="{A2254FBA-4429-404E-B709-BBE6A96FF6CE}" presName="childNode" presStyleLbl="node1" presStyleIdx="21" presStyleCnt="27" custScaleX="51336" custScaleY="2000000">
        <dgm:presLayoutVars>
          <dgm:bulletEnabled val="1"/>
        </dgm:presLayoutVars>
      </dgm:prSet>
      <dgm:spPr/>
    </dgm:pt>
    <dgm:pt modelId="{8186D9C8-A3BA-4617-98F4-50E60BD372DA}" type="pres">
      <dgm:prSet presAssocID="{A2254FBA-4429-404E-B709-BBE6A96FF6CE}" presName="aSpace2" presStyleCnt="0"/>
      <dgm:spPr/>
    </dgm:pt>
    <dgm:pt modelId="{C8DA000B-1BD0-4215-A08F-C4DC59351CE8}" type="pres">
      <dgm:prSet presAssocID="{6F531EBD-9BC3-4FB7-9234-57C6339D62D0}" presName="childNode" presStyleLbl="node1" presStyleIdx="22" presStyleCnt="27" custScaleX="51336" custScaleY="2000000">
        <dgm:presLayoutVars>
          <dgm:bulletEnabled val="1"/>
        </dgm:presLayoutVars>
      </dgm:prSet>
      <dgm:spPr/>
    </dgm:pt>
    <dgm:pt modelId="{40432C2B-2357-40BC-92A6-DBAEFE667C3F}" type="pres">
      <dgm:prSet presAssocID="{6F531EBD-9BC3-4FB7-9234-57C6339D62D0}" presName="aSpace2" presStyleCnt="0"/>
      <dgm:spPr/>
    </dgm:pt>
    <dgm:pt modelId="{DF88198F-431F-48BC-9055-EF140C89409F}" type="pres">
      <dgm:prSet presAssocID="{EC7E9F7D-65DB-4235-84AA-DF1C97EAF57D}" presName="childNode" presStyleLbl="node1" presStyleIdx="23" presStyleCnt="27" custScaleX="51336" custScaleY="2000000">
        <dgm:presLayoutVars>
          <dgm:bulletEnabled val="1"/>
        </dgm:presLayoutVars>
      </dgm:prSet>
      <dgm:spPr/>
    </dgm:pt>
    <dgm:pt modelId="{A95A84D1-D141-48BE-B150-3A1CFA474DF7}" type="pres">
      <dgm:prSet presAssocID="{EC7E9F7D-65DB-4235-84AA-DF1C97EAF57D}" presName="aSpace2" presStyleCnt="0"/>
      <dgm:spPr/>
    </dgm:pt>
    <dgm:pt modelId="{B19289EE-217E-43BB-882D-563E6DE9C449}" type="pres">
      <dgm:prSet presAssocID="{A22669A6-943F-4C59-87FA-62577D18CFD2}" presName="childNode" presStyleLbl="node1" presStyleIdx="24" presStyleCnt="27" custScaleX="51336" custScaleY="2000000">
        <dgm:presLayoutVars>
          <dgm:bulletEnabled val="1"/>
        </dgm:presLayoutVars>
      </dgm:prSet>
      <dgm:spPr/>
    </dgm:pt>
    <dgm:pt modelId="{116F3446-121E-4525-8257-6221735295EE}" type="pres">
      <dgm:prSet presAssocID="{A22669A6-943F-4C59-87FA-62577D18CFD2}" presName="aSpace2" presStyleCnt="0"/>
      <dgm:spPr/>
    </dgm:pt>
    <dgm:pt modelId="{AA0BCC8C-FEE6-45B2-8CEE-530A347F96EB}" type="pres">
      <dgm:prSet presAssocID="{BA92F151-3137-4C25-B6F8-FC8164FC9A10}" presName="childNode" presStyleLbl="node1" presStyleIdx="25" presStyleCnt="27" custScaleX="51336" custScaleY="2000000">
        <dgm:presLayoutVars>
          <dgm:bulletEnabled val="1"/>
        </dgm:presLayoutVars>
      </dgm:prSet>
      <dgm:spPr/>
    </dgm:pt>
    <dgm:pt modelId="{84A9D875-51AD-44F5-A39B-883A7AADB3D7}" type="pres">
      <dgm:prSet presAssocID="{BA92F151-3137-4C25-B6F8-FC8164FC9A10}" presName="aSpace2" presStyleCnt="0"/>
      <dgm:spPr/>
    </dgm:pt>
    <dgm:pt modelId="{BF83D366-3EBD-4AC0-B898-0C8BAB5C0529}" type="pres">
      <dgm:prSet presAssocID="{6C0AE0E6-0B43-4DC1-855E-CEA80C5E5120}" presName="childNode" presStyleLbl="node1" presStyleIdx="26" presStyleCnt="27" custScaleX="51336" custScaleY="2000000">
        <dgm:presLayoutVars>
          <dgm:bulletEnabled val="1"/>
        </dgm:presLayoutVars>
      </dgm:prSet>
      <dgm:spPr/>
    </dgm:pt>
  </dgm:ptLst>
  <dgm:cxnLst>
    <dgm:cxn modelId="{BFDD0A0B-D470-418D-AEBD-3020E8F7EAA4}" srcId="{75611DF1-6C60-47A6-AD4A-DFA945CE363D}" destId="{AD90EF66-9C69-4820-A82D-77178A539F2F}" srcOrd="3" destOrd="0" parTransId="{1DB7E0C0-F127-4A01-951C-8BAFDD6564DC}" sibTransId="{3C0FF6F8-2EAD-4FBA-928E-779E850AD0AE}"/>
    <dgm:cxn modelId="{FDD4980F-5809-44F4-A8AF-FED1E564AA64}" srcId="{75611DF1-6C60-47A6-AD4A-DFA945CE363D}" destId="{118B1BD7-BA15-4B05-AAD3-4C6A906FC94A}" srcOrd="4" destOrd="0" parTransId="{B70E3CE9-F98A-478F-AA24-34DDAC849894}" sibTransId="{01860A1F-BB69-4211-835C-567D028FC3EE}"/>
    <dgm:cxn modelId="{DD402F14-FBFC-4698-8AE0-AF3CBFEDB500}" type="presOf" srcId="{A15F79F7-06AF-402B-83C2-FAC1470BB24E}" destId="{AA0354C2-72C5-40BB-9C38-5CC5125F1DE7}" srcOrd="0" destOrd="0" presId="urn:microsoft.com/office/officeart/2005/8/layout/lProcess2"/>
    <dgm:cxn modelId="{8FA77214-3240-4580-97F4-80660F05D9D3}" type="presOf" srcId="{75611DF1-6C60-47A6-AD4A-DFA945CE363D}" destId="{DBEC9C41-A978-4361-9480-C9DF935B55C1}" srcOrd="1" destOrd="0" presId="urn:microsoft.com/office/officeart/2005/8/layout/lProcess2"/>
    <dgm:cxn modelId="{C951E118-8809-4A54-9379-2D4AD6BD7E4A}" type="presOf" srcId="{EB03FF13-427B-49C2-839F-2EB3A2A219A5}" destId="{2C43E122-17E2-48BE-A227-046663AA056E}" srcOrd="0" destOrd="0" presId="urn:microsoft.com/office/officeart/2005/8/layout/lProcess2"/>
    <dgm:cxn modelId="{B62FEF1B-7BF6-4317-9F5D-DB5511D5189E}" type="presOf" srcId="{BA92F151-3137-4C25-B6F8-FC8164FC9A10}" destId="{AA0BCC8C-FEE6-45B2-8CEE-530A347F96EB}" srcOrd="0" destOrd="0" presId="urn:microsoft.com/office/officeart/2005/8/layout/lProcess2"/>
    <dgm:cxn modelId="{2846351D-E5AC-441D-AA78-6357FC4743D0}" type="presOf" srcId="{A02D2B2A-5E82-464E-BCCE-0AC9EA333B93}" destId="{E4B4B5BA-B512-4AA4-A20E-B522E990F3EB}" srcOrd="0" destOrd="0" presId="urn:microsoft.com/office/officeart/2005/8/layout/lProcess2"/>
    <dgm:cxn modelId="{E9AAC020-0015-403B-AC02-B535C43EFDE3}" srcId="{8C966297-EF41-4778-81A3-9313F558E94B}" destId="{770602DC-C7D2-4A91-8355-89F3B88DC53D}" srcOrd="2" destOrd="0" parTransId="{7B20A3E0-B9F7-4C84-B267-A37FEBBFB4FA}" sibTransId="{9E814565-56E9-4D4C-976D-2FF5EDA1154E}"/>
    <dgm:cxn modelId="{5DAD9421-D078-4DDB-809E-E9E2B94F8F00}" srcId="{A15F79F7-06AF-402B-83C2-FAC1470BB24E}" destId="{584767A0-FCF4-4E8A-AF25-83FC6405CC77}" srcOrd="3" destOrd="0" parTransId="{894AF1E8-009B-4668-825A-1C889A00DACA}" sibTransId="{08C7A18B-4317-4438-9FAC-E9ABD2CCD8C7}"/>
    <dgm:cxn modelId="{82B67B24-62A8-4EE4-86FD-41D3A047A647}" type="presOf" srcId="{9B823CA2-F946-4782-975C-553127724899}" destId="{FFCA9DFB-D83A-46B0-843E-6DE336BB897A}" srcOrd="0" destOrd="0" presId="urn:microsoft.com/office/officeart/2005/8/layout/lProcess2"/>
    <dgm:cxn modelId="{CDA02C29-432B-444F-96A5-3E2D15715E54}" type="presOf" srcId="{6C0AE0E6-0B43-4DC1-855E-CEA80C5E5120}" destId="{BF83D366-3EBD-4AC0-B898-0C8BAB5C0529}" srcOrd="0" destOrd="0" presId="urn:microsoft.com/office/officeart/2005/8/layout/lProcess2"/>
    <dgm:cxn modelId="{511EF429-56B7-4084-97BD-240A9B9DA1DD}" type="presOf" srcId="{8638E356-5B69-49EC-94D3-03AEC36FBDA0}" destId="{9271D910-29A9-44E3-AE2D-A0EABD522A9A}" srcOrd="0" destOrd="0" presId="urn:microsoft.com/office/officeart/2005/8/layout/lProcess2"/>
    <dgm:cxn modelId="{A153652E-F1DD-4649-B9FF-EDDFD7CD7B40}" srcId="{66544A13-5105-44F9-A61B-AED2FAE6EF73}" destId="{75611DF1-6C60-47A6-AD4A-DFA945CE363D}" srcOrd="1" destOrd="0" parTransId="{B14A4D77-10BD-460A-B42A-4B106232D38C}" sibTransId="{884B0B7F-3BBE-43F2-A0E7-4DEA3E42E5E4}"/>
    <dgm:cxn modelId="{853E6F2E-8208-453E-AE6A-2D3E6D40FDE5}" type="presOf" srcId="{AD90EF66-9C69-4820-A82D-77178A539F2F}" destId="{4F9025C4-9F21-4C76-8E64-EAFC654192CE}" srcOrd="0" destOrd="0" presId="urn:microsoft.com/office/officeart/2005/8/layout/lProcess2"/>
    <dgm:cxn modelId="{E397A930-E2D6-4BEA-8452-962ADA2F79FE}" srcId="{A15F79F7-06AF-402B-83C2-FAC1470BB24E}" destId="{DF202118-4D3A-4C93-A0D4-92C24C2C323D}" srcOrd="7" destOrd="0" parTransId="{96FEF9A9-888B-4CBF-B3E4-CABFB24973EE}" sibTransId="{207F56D2-8632-4BDD-A203-32D5490A30DB}"/>
    <dgm:cxn modelId="{9CDE6B34-1D70-4B20-A249-6DC5CCD6FE68}" srcId="{75611DF1-6C60-47A6-AD4A-DFA945CE363D}" destId="{C90617AB-E291-4984-8E5B-05636E350A04}" srcOrd="7" destOrd="0" parTransId="{EA44C2DF-234F-47FC-91C5-F803485A5591}" sibTransId="{F7075EA3-8FD9-4C1E-9007-7CA0D7E2B037}"/>
    <dgm:cxn modelId="{221FE538-60B8-4C4A-92DD-234BFE3474AF}" srcId="{8C966297-EF41-4778-81A3-9313F558E94B}" destId="{A22669A6-943F-4C59-87FA-62577D18CFD2}" srcOrd="6" destOrd="0" parTransId="{5DC07B80-C43C-42F9-AA4D-F46DE2F91985}" sibTransId="{72165DB9-1C3A-4600-BB8B-3EA428308127}"/>
    <dgm:cxn modelId="{9177CC3F-09C1-49BD-B266-16AAFC4F712B}" type="presOf" srcId="{DA8E79B4-2AB3-4B7F-BC7F-03DE442CA505}" destId="{EF565AB4-48B6-4ABF-B962-6FF6E604C0EB}" srcOrd="0" destOrd="0" presId="urn:microsoft.com/office/officeart/2005/8/layout/lProcess2"/>
    <dgm:cxn modelId="{E3B60C46-6241-4EE4-A628-0B40958EB7F0}" srcId="{75611DF1-6C60-47A6-AD4A-DFA945CE363D}" destId="{3F8A938B-9730-47E4-B574-1AD0C1F69D35}" srcOrd="5" destOrd="0" parTransId="{786E7A3E-E6AD-4B7E-9F47-A6BD1089A070}" sibTransId="{2EF6B032-C104-45D8-A10B-DD715530C960}"/>
    <dgm:cxn modelId="{2DA98149-F8A5-4E37-9BC2-68E3C624ADEE}" srcId="{75611DF1-6C60-47A6-AD4A-DFA945CE363D}" destId="{4563CA65-DDD2-4110-8A47-B37F6835D518}" srcOrd="1" destOrd="0" parTransId="{0B8E683C-D171-46F2-9AF2-5362F77E39C6}" sibTransId="{5534F6D3-C124-41B2-BB91-9AE7AB3AE2F3}"/>
    <dgm:cxn modelId="{AADAFB69-CB0C-4B00-A6B4-EAB4B276F23A}" type="presOf" srcId="{3082B40C-DFDB-4E9E-B6FF-475CC2431047}" destId="{F7C29C00-15F4-4628-A136-1F9459B139DB}" srcOrd="0" destOrd="0" presId="urn:microsoft.com/office/officeart/2005/8/layout/lProcess2"/>
    <dgm:cxn modelId="{B717E74D-ED2A-4B7D-A4F4-B65A80CDCF7F}" type="presOf" srcId="{75611DF1-6C60-47A6-AD4A-DFA945CE363D}" destId="{ED2A3EC4-1907-4543-AA49-B53225189D14}" srcOrd="0" destOrd="0" presId="urn:microsoft.com/office/officeart/2005/8/layout/lProcess2"/>
    <dgm:cxn modelId="{EA516B6E-0517-4BFE-8711-FA6A0A8A0590}" type="presOf" srcId="{093E0E17-D9CE-4F67-A4D3-9B750C83DDD1}" destId="{5EEDFC0B-9B22-4C76-BA2B-3643AD0455E5}" srcOrd="0" destOrd="0" presId="urn:microsoft.com/office/officeart/2005/8/layout/lProcess2"/>
    <dgm:cxn modelId="{809EFB6E-A4D9-4891-91DE-BF69A107949E}" srcId="{75611DF1-6C60-47A6-AD4A-DFA945CE363D}" destId="{BC01053E-0292-4FA8-8090-4BF212850188}" srcOrd="6" destOrd="0" parTransId="{9663B8C0-1743-4576-9B44-3BA72C673D7E}" sibTransId="{2594E94F-02EE-425A-8F81-90DA7157F460}"/>
    <dgm:cxn modelId="{92AFB154-5954-42DB-B1FE-905EFC9A3DA8}" type="presOf" srcId="{A22669A6-943F-4C59-87FA-62577D18CFD2}" destId="{B19289EE-217E-43BB-882D-563E6DE9C449}" srcOrd="0" destOrd="0" presId="urn:microsoft.com/office/officeart/2005/8/layout/lProcess2"/>
    <dgm:cxn modelId="{D7453455-E17C-4DD2-A6F4-022427F1E281}" type="presOf" srcId="{DFA7BA26-7A1C-4D12-B816-E1F88BF4B3A2}" destId="{6FDA0CCA-2DCA-4C63-B39F-92DA59869240}" srcOrd="0" destOrd="0" presId="urn:microsoft.com/office/officeart/2005/8/layout/lProcess2"/>
    <dgm:cxn modelId="{06BEE356-B52C-4118-BB75-640EC93FC01D}" srcId="{A15F79F7-06AF-402B-83C2-FAC1470BB24E}" destId="{093E0E17-D9CE-4F67-A4D3-9B750C83DDD1}" srcOrd="4" destOrd="0" parTransId="{6D99C551-3927-4475-A06E-B464ED727489}" sibTransId="{83402869-9C00-4161-B3B0-8F3DF8103635}"/>
    <dgm:cxn modelId="{ECB0B058-17F3-4993-A3D7-63FA40925F37}" srcId="{75611DF1-6C60-47A6-AD4A-DFA945CE363D}" destId="{8638E356-5B69-49EC-94D3-03AEC36FBDA0}" srcOrd="8" destOrd="0" parTransId="{47B2915E-0272-47FC-A532-35B4D0F955CA}" sibTransId="{AC125C0C-83E2-4603-ACAC-F1994012DE6D}"/>
    <dgm:cxn modelId="{8263CC5A-CBE1-4B27-AC0C-1324DC036EEB}" type="presOf" srcId="{3F8A938B-9730-47E4-B574-1AD0C1F69D35}" destId="{9666F41A-CC20-49B9-908D-F03CF451168E}" srcOrd="0" destOrd="0" presId="urn:microsoft.com/office/officeart/2005/8/layout/lProcess2"/>
    <dgm:cxn modelId="{563AD57C-F5C2-4CBF-B125-06345CE2B0A8}" type="presOf" srcId="{584767A0-FCF4-4E8A-AF25-83FC6405CC77}" destId="{4D094905-0290-469F-8278-CE0D2683745A}" srcOrd="0" destOrd="0" presId="urn:microsoft.com/office/officeart/2005/8/layout/lProcess2"/>
    <dgm:cxn modelId="{46BEF27C-DF65-422F-9823-6F146283333A}" srcId="{8C966297-EF41-4778-81A3-9313F558E94B}" destId="{9B823CA2-F946-4782-975C-553127724899}" srcOrd="0" destOrd="0" parTransId="{89146D9C-C3E9-46F6-8024-F6B095938B57}" sibTransId="{DA3ADBCD-4696-4508-867E-50E8D1371FAC}"/>
    <dgm:cxn modelId="{D84AC182-3999-4BB0-A84A-3D3F00B3E28B}" srcId="{A15F79F7-06AF-402B-83C2-FAC1470BB24E}" destId="{C64199F6-36CA-4A12-BF7E-BCE862F4788C}" srcOrd="5" destOrd="0" parTransId="{0D67F979-45B2-4DB4-A179-24047B0370F6}" sibTransId="{A6BE77AF-693C-4B7A-80FC-51ECE73738DB}"/>
    <dgm:cxn modelId="{B2A0EA83-03D1-4844-9F72-F41B38E881BC}" srcId="{A15F79F7-06AF-402B-83C2-FAC1470BB24E}" destId="{A02D2B2A-5E82-464E-BCCE-0AC9EA333B93}" srcOrd="6" destOrd="0" parTransId="{CD050B40-67DC-44D7-9AA3-BB65E21DE29F}" sibTransId="{9DEAD5A4-959B-4365-A8CD-D5A220C13859}"/>
    <dgm:cxn modelId="{5E65A285-721C-4038-965C-E04EF9D3EBF2}" srcId="{66544A13-5105-44F9-A61B-AED2FAE6EF73}" destId="{8C966297-EF41-4778-81A3-9313F558E94B}" srcOrd="2" destOrd="0" parTransId="{EE16133E-D4D1-4D29-B4F9-82529D7F71AA}" sibTransId="{71F7A76A-03EF-4AA5-94C9-882A4208D944}"/>
    <dgm:cxn modelId="{788A8D90-A8ED-4DBB-B96C-03C773E4F54C}" type="presOf" srcId="{A2254FBA-4429-404E-B709-BBE6A96FF6CE}" destId="{B984BE17-6637-4DAF-8B8A-3BB3DA92F64F}" srcOrd="0" destOrd="0" presId="urn:microsoft.com/office/officeart/2005/8/layout/lProcess2"/>
    <dgm:cxn modelId="{9A7AC590-CEA4-4606-904E-3633779E0AF7}" srcId="{A15F79F7-06AF-402B-83C2-FAC1470BB24E}" destId="{DFA7BA26-7A1C-4D12-B816-E1F88BF4B3A2}" srcOrd="0" destOrd="0" parTransId="{CC075559-22B3-4EF1-825D-AC383FE6F255}" sibTransId="{794547ED-C0E0-48C1-BB1D-19CFF44D3FE6}"/>
    <dgm:cxn modelId="{57614F92-F2A6-40C6-863A-4FFB96FE38D4}" type="presOf" srcId="{E78DCEF3-F53C-40E1-8A26-660D1053688F}" destId="{6D717827-2E82-4907-A3A5-08C3314707F7}" srcOrd="0" destOrd="0" presId="urn:microsoft.com/office/officeart/2005/8/layout/lProcess2"/>
    <dgm:cxn modelId="{7D97D29D-4192-4F89-9B0F-518099047CB9}" srcId="{8C966297-EF41-4778-81A3-9313F558E94B}" destId="{6C0AE0E6-0B43-4DC1-855E-CEA80C5E5120}" srcOrd="8" destOrd="0" parTransId="{A0817B46-8D91-472B-B584-52187A49DCCA}" sibTransId="{871737D4-4058-4A99-A2F2-B087410600A8}"/>
    <dgm:cxn modelId="{B02D519E-8423-49B3-AB39-EBC29ECE5E58}" type="presOf" srcId="{6F531EBD-9BC3-4FB7-9234-57C6339D62D0}" destId="{C8DA000B-1BD0-4215-A08F-C4DC59351CE8}" srcOrd="0" destOrd="0" presId="urn:microsoft.com/office/officeart/2005/8/layout/lProcess2"/>
    <dgm:cxn modelId="{84E16A9F-5D47-474C-B644-CAB84DB5A1FF}" type="presOf" srcId="{A15F79F7-06AF-402B-83C2-FAC1470BB24E}" destId="{729AB69F-2F82-4FAC-9D36-9B8C27F4DE31}" srcOrd="1" destOrd="0" presId="urn:microsoft.com/office/officeart/2005/8/layout/lProcess2"/>
    <dgm:cxn modelId="{4F9E14A1-645F-4E69-AFC7-95A693CB3115}" type="presOf" srcId="{118B1BD7-BA15-4B05-AAD3-4C6A906FC94A}" destId="{12B58ED0-8B77-4628-9012-B478ACB3DC10}" srcOrd="0" destOrd="0" presId="urn:microsoft.com/office/officeart/2005/8/layout/lProcess2"/>
    <dgm:cxn modelId="{1525BBA7-7377-47E0-9646-7D1C83CECF94}" srcId="{8C966297-EF41-4778-81A3-9313F558E94B}" destId="{EC7E9F7D-65DB-4235-84AA-DF1C97EAF57D}" srcOrd="5" destOrd="0" parTransId="{0BA35AE3-9A51-4F63-B008-8F2D912BD738}" sibTransId="{17E1308C-13F0-4BE1-A91B-A6211040FDD7}"/>
    <dgm:cxn modelId="{F357DEA9-435F-4A81-A25A-88D67B8BCFE9}" srcId="{8C966297-EF41-4778-81A3-9313F558E94B}" destId="{6F531EBD-9BC3-4FB7-9234-57C6339D62D0}" srcOrd="4" destOrd="0" parTransId="{FB71BEEC-EE87-429E-ACD6-C302AB30F39E}" sibTransId="{E7D421AF-DFC9-4B01-8A4A-30B067336778}"/>
    <dgm:cxn modelId="{199371B3-9F42-4433-934E-80777F0F2763}" type="presOf" srcId="{57984F54-AD71-4F2F-886F-83511DBEDD47}" destId="{C28DAF8B-B778-4C45-8845-E497F71DABF7}" srcOrd="0" destOrd="0" presId="urn:microsoft.com/office/officeart/2005/8/layout/lProcess2"/>
    <dgm:cxn modelId="{9FF3B8B3-1264-4FC2-9153-B4D1BDC05F2F}" srcId="{A15F79F7-06AF-402B-83C2-FAC1470BB24E}" destId="{E78DCEF3-F53C-40E1-8A26-660D1053688F}" srcOrd="1" destOrd="0" parTransId="{62E6CE9F-ADBC-44F1-BA39-284F19402206}" sibTransId="{D105788B-40E5-46C4-9129-2B57CEEEC27C}"/>
    <dgm:cxn modelId="{1D79D4B8-747A-4A2C-9453-72CCAB108FCD}" type="presOf" srcId="{C64199F6-36CA-4A12-BF7E-BCE862F4788C}" destId="{CBE6BF6A-3093-4798-8FB8-1B346B1934AC}" srcOrd="0" destOrd="0" presId="urn:microsoft.com/office/officeart/2005/8/layout/lProcess2"/>
    <dgm:cxn modelId="{AF3664BC-C21B-4237-BDAD-474F8CB7806F}" type="presOf" srcId="{4563CA65-DDD2-4110-8A47-B37F6835D518}" destId="{0D75C1C8-A125-47EA-84C4-B697DDC1AC09}" srcOrd="0" destOrd="0" presId="urn:microsoft.com/office/officeart/2005/8/layout/lProcess2"/>
    <dgm:cxn modelId="{F81F29BD-9644-45CE-A189-F3164F4D8896}" srcId="{8C966297-EF41-4778-81A3-9313F558E94B}" destId="{BA92F151-3137-4C25-B6F8-FC8164FC9A10}" srcOrd="7" destOrd="0" parTransId="{3F978E01-FB6C-4835-944B-69E707B6032D}" sibTransId="{E250C72E-1F44-414D-B3F8-C72BD3A4C77D}"/>
    <dgm:cxn modelId="{B8FC1AC5-2FA1-4F98-937E-A0697AE0DEE2}" srcId="{75611DF1-6C60-47A6-AD4A-DFA945CE363D}" destId="{3082B40C-DFDB-4E9E-B6FF-475CC2431047}" srcOrd="2" destOrd="0" parTransId="{5F2B3F5A-E692-4A30-B182-CB6298D71C14}" sibTransId="{2AAFCB1F-A1FC-46D6-92D1-316663B4F3FB}"/>
    <dgm:cxn modelId="{1324B8C9-AA5D-4944-984F-4DFA6528F1EE}" srcId="{8C966297-EF41-4778-81A3-9313F558E94B}" destId="{A2254FBA-4429-404E-B709-BBE6A96FF6CE}" srcOrd="3" destOrd="0" parTransId="{00219740-BE41-4708-A09A-8C1A035B3D9C}" sibTransId="{37168EC9-B724-4F15-8A67-7857B4D66A5F}"/>
    <dgm:cxn modelId="{11CA81CF-4EC6-4CF6-915E-266F3059E61D}" srcId="{A15F79F7-06AF-402B-83C2-FAC1470BB24E}" destId="{EB03FF13-427B-49C2-839F-2EB3A2A219A5}" srcOrd="2" destOrd="0" parTransId="{FC345075-58A0-408B-A428-C37E5C654E7F}" sibTransId="{A7AEEBF9-B3A4-467C-B00B-51F828AE6D78}"/>
    <dgm:cxn modelId="{9CDF36D2-2ECF-4D42-B694-8FC3D2B83CEE}" srcId="{66544A13-5105-44F9-A61B-AED2FAE6EF73}" destId="{A15F79F7-06AF-402B-83C2-FAC1470BB24E}" srcOrd="0" destOrd="0" parTransId="{1B8EA1C3-FBE9-44EB-8D47-2410D9B4D008}" sibTransId="{C11C740C-4538-4B3F-854A-2CE66F5DC28D}"/>
    <dgm:cxn modelId="{82212AD3-8506-4F45-89C4-B1B0D64BADD7}" type="presOf" srcId="{C90617AB-E291-4984-8E5B-05636E350A04}" destId="{04D11226-A801-4A95-A63E-95A0E1FD7D6E}" srcOrd="0" destOrd="0" presId="urn:microsoft.com/office/officeart/2005/8/layout/lProcess2"/>
    <dgm:cxn modelId="{C48EB7D3-6670-4C6F-8C74-1FC236AA9089}" type="presOf" srcId="{EC7E9F7D-65DB-4235-84AA-DF1C97EAF57D}" destId="{DF88198F-431F-48BC-9055-EF140C89409F}" srcOrd="0" destOrd="0" presId="urn:microsoft.com/office/officeart/2005/8/layout/lProcess2"/>
    <dgm:cxn modelId="{01FA51D4-5EB5-4674-8F90-3D25D678A38E}" type="presOf" srcId="{8C966297-EF41-4778-81A3-9313F558E94B}" destId="{FFB72036-E264-4264-AC7C-93B56C6FF9BF}" srcOrd="1" destOrd="0" presId="urn:microsoft.com/office/officeart/2005/8/layout/lProcess2"/>
    <dgm:cxn modelId="{AB3860D8-6ACA-4CE9-854D-5961CC246B4B}" srcId="{75611DF1-6C60-47A6-AD4A-DFA945CE363D}" destId="{57984F54-AD71-4F2F-886F-83511DBEDD47}" srcOrd="0" destOrd="0" parTransId="{B66E05A4-9649-40F7-B313-717EC4E9C559}" sibTransId="{8F776293-BAC2-44DE-BCD9-DBB9386E7306}"/>
    <dgm:cxn modelId="{B345A5E0-0D22-4258-A88C-8CBBFA646D89}" type="presOf" srcId="{765C654C-1D84-4E0B-8344-F5C3FBE9948B}" destId="{2F1271C9-AF2B-43FA-8819-B610D6E9E856}" srcOrd="0" destOrd="0" presId="urn:microsoft.com/office/officeart/2005/8/layout/lProcess2"/>
    <dgm:cxn modelId="{86D282E4-79C8-4BF6-BDDD-6DEDECD9CB23}" srcId="{8C966297-EF41-4778-81A3-9313F558E94B}" destId="{765C654C-1D84-4E0B-8344-F5C3FBE9948B}" srcOrd="1" destOrd="0" parTransId="{D7FF3669-4DA1-46A4-8D35-C5B56A9453DB}" sibTransId="{43C52D84-7120-45F4-AFFA-66DF02EA9FBD}"/>
    <dgm:cxn modelId="{08FF44E5-6D1C-4262-9398-776F7C2F4062}" type="presOf" srcId="{66544A13-5105-44F9-A61B-AED2FAE6EF73}" destId="{3035DB7A-BD3F-437B-9DB5-82C3A23F930C}" srcOrd="0" destOrd="0" presId="urn:microsoft.com/office/officeart/2005/8/layout/lProcess2"/>
    <dgm:cxn modelId="{FB4636E9-E9CB-4964-A757-07E3CEBBE660}" type="presOf" srcId="{770602DC-C7D2-4A91-8355-89F3B88DC53D}" destId="{1B496ECC-AE7D-4AFC-8A0A-A803853BF7E3}" srcOrd="0" destOrd="0" presId="urn:microsoft.com/office/officeart/2005/8/layout/lProcess2"/>
    <dgm:cxn modelId="{938E1BEC-9B14-4159-A5DC-3BC21DEF10DE}" type="presOf" srcId="{DF202118-4D3A-4C93-A0D4-92C24C2C323D}" destId="{E27AEAAF-CE26-4F9F-B4E0-658E9185B45B}" srcOrd="0" destOrd="0" presId="urn:microsoft.com/office/officeart/2005/8/layout/lProcess2"/>
    <dgm:cxn modelId="{572742F2-35B9-4632-8AA4-A110E5CDC71D}" type="presOf" srcId="{BC01053E-0292-4FA8-8090-4BF212850188}" destId="{014CAB5A-BEDF-4C95-941B-855864307665}" srcOrd="0" destOrd="0" presId="urn:microsoft.com/office/officeart/2005/8/layout/lProcess2"/>
    <dgm:cxn modelId="{E7DD63F4-F815-41D8-BE20-49A6CDB44EC4}" srcId="{A15F79F7-06AF-402B-83C2-FAC1470BB24E}" destId="{DA8E79B4-2AB3-4B7F-BC7F-03DE442CA505}" srcOrd="8" destOrd="0" parTransId="{84CE9B30-3940-46A9-9E48-D62059676CC6}" sibTransId="{ED6BF6C9-E36B-4F2D-A387-A00770D67858}"/>
    <dgm:cxn modelId="{FD1A5DF5-98CF-4425-8CB0-365ED73E7F65}" type="presOf" srcId="{8C966297-EF41-4778-81A3-9313F558E94B}" destId="{E8A6BED1-925E-41FC-A490-401E8B309E7E}" srcOrd="0" destOrd="0" presId="urn:microsoft.com/office/officeart/2005/8/layout/lProcess2"/>
    <dgm:cxn modelId="{EBED1510-336A-4E31-A8E3-6D6F28BD16DF}" type="presParOf" srcId="{3035DB7A-BD3F-437B-9DB5-82C3A23F930C}" destId="{52B3362D-5142-4698-BFDC-DBD7C5B02EA1}" srcOrd="0" destOrd="0" presId="urn:microsoft.com/office/officeart/2005/8/layout/lProcess2"/>
    <dgm:cxn modelId="{745C6BBF-FA85-42C7-AE81-F1C55CC0F62B}" type="presParOf" srcId="{52B3362D-5142-4698-BFDC-DBD7C5B02EA1}" destId="{AA0354C2-72C5-40BB-9C38-5CC5125F1DE7}" srcOrd="0" destOrd="0" presId="urn:microsoft.com/office/officeart/2005/8/layout/lProcess2"/>
    <dgm:cxn modelId="{A8FB4DDF-1E8E-4ABE-B622-CF70C4D08981}" type="presParOf" srcId="{52B3362D-5142-4698-BFDC-DBD7C5B02EA1}" destId="{729AB69F-2F82-4FAC-9D36-9B8C27F4DE31}" srcOrd="1" destOrd="0" presId="urn:microsoft.com/office/officeart/2005/8/layout/lProcess2"/>
    <dgm:cxn modelId="{E9D96A71-845C-40C3-81C9-E41738EDEAB5}" type="presParOf" srcId="{52B3362D-5142-4698-BFDC-DBD7C5B02EA1}" destId="{573BD5F3-F9F5-49C6-8813-24A73D7EFE12}" srcOrd="2" destOrd="0" presId="urn:microsoft.com/office/officeart/2005/8/layout/lProcess2"/>
    <dgm:cxn modelId="{D723CE44-1732-46E1-9592-11E124CC00DF}" type="presParOf" srcId="{573BD5F3-F9F5-49C6-8813-24A73D7EFE12}" destId="{4A792082-3798-4D0D-B747-B4607BF2D156}" srcOrd="0" destOrd="0" presId="urn:microsoft.com/office/officeart/2005/8/layout/lProcess2"/>
    <dgm:cxn modelId="{99707DF5-8779-49CE-AA52-7C00EDB99B38}" type="presParOf" srcId="{4A792082-3798-4D0D-B747-B4607BF2D156}" destId="{6FDA0CCA-2DCA-4C63-B39F-92DA59869240}" srcOrd="0" destOrd="0" presId="urn:microsoft.com/office/officeart/2005/8/layout/lProcess2"/>
    <dgm:cxn modelId="{58F69829-7A84-49B3-9520-DE64265EF559}" type="presParOf" srcId="{4A792082-3798-4D0D-B747-B4607BF2D156}" destId="{463A2D8A-E997-4533-8310-4F8332F9DD38}" srcOrd="1" destOrd="0" presId="urn:microsoft.com/office/officeart/2005/8/layout/lProcess2"/>
    <dgm:cxn modelId="{85DD599F-31B3-4FD3-A82E-B026C852D120}" type="presParOf" srcId="{4A792082-3798-4D0D-B747-B4607BF2D156}" destId="{6D717827-2E82-4907-A3A5-08C3314707F7}" srcOrd="2" destOrd="0" presId="urn:microsoft.com/office/officeart/2005/8/layout/lProcess2"/>
    <dgm:cxn modelId="{582F2002-33B3-4CF0-9B0A-4AAC08C8C799}" type="presParOf" srcId="{4A792082-3798-4D0D-B747-B4607BF2D156}" destId="{B6AE4770-BEDB-4444-8657-7958D4672B36}" srcOrd="3" destOrd="0" presId="urn:microsoft.com/office/officeart/2005/8/layout/lProcess2"/>
    <dgm:cxn modelId="{7FBC8D35-9B16-4E88-B9D3-0E4CD8F3DCAB}" type="presParOf" srcId="{4A792082-3798-4D0D-B747-B4607BF2D156}" destId="{2C43E122-17E2-48BE-A227-046663AA056E}" srcOrd="4" destOrd="0" presId="urn:microsoft.com/office/officeart/2005/8/layout/lProcess2"/>
    <dgm:cxn modelId="{5AB40461-500E-4966-8A0C-E603250C20EC}" type="presParOf" srcId="{4A792082-3798-4D0D-B747-B4607BF2D156}" destId="{DD054613-7A08-4C78-AADF-5026BFCFA752}" srcOrd="5" destOrd="0" presId="urn:microsoft.com/office/officeart/2005/8/layout/lProcess2"/>
    <dgm:cxn modelId="{8FF52D8E-0C93-4F57-BCF0-80CE12D51D1B}" type="presParOf" srcId="{4A792082-3798-4D0D-B747-B4607BF2D156}" destId="{4D094905-0290-469F-8278-CE0D2683745A}" srcOrd="6" destOrd="0" presId="urn:microsoft.com/office/officeart/2005/8/layout/lProcess2"/>
    <dgm:cxn modelId="{A3606220-5B62-4FD1-9CE8-C0522854ADBD}" type="presParOf" srcId="{4A792082-3798-4D0D-B747-B4607BF2D156}" destId="{925995E6-9F1A-4871-8DB8-5D7D271D2FE9}" srcOrd="7" destOrd="0" presId="urn:microsoft.com/office/officeart/2005/8/layout/lProcess2"/>
    <dgm:cxn modelId="{7811E18F-1ACB-4AFF-90B4-C8A600D46E86}" type="presParOf" srcId="{4A792082-3798-4D0D-B747-B4607BF2D156}" destId="{5EEDFC0B-9B22-4C76-BA2B-3643AD0455E5}" srcOrd="8" destOrd="0" presId="urn:microsoft.com/office/officeart/2005/8/layout/lProcess2"/>
    <dgm:cxn modelId="{A2A7CD00-9E6F-4CD7-9BDC-4644F6B50D8D}" type="presParOf" srcId="{4A792082-3798-4D0D-B747-B4607BF2D156}" destId="{38A7F448-CD60-48AA-AA73-21D7C8267A3E}" srcOrd="9" destOrd="0" presId="urn:microsoft.com/office/officeart/2005/8/layout/lProcess2"/>
    <dgm:cxn modelId="{1D599ED4-D288-4898-9DB5-DC0CDC7DA326}" type="presParOf" srcId="{4A792082-3798-4D0D-B747-B4607BF2D156}" destId="{CBE6BF6A-3093-4798-8FB8-1B346B1934AC}" srcOrd="10" destOrd="0" presId="urn:microsoft.com/office/officeart/2005/8/layout/lProcess2"/>
    <dgm:cxn modelId="{F094BC05-525F-4973-AC7F-38E9355C5901}" type="presParOf" srcId="{4A792082-3798-4D0D-B747-B4607BF2D156}" destId="{25761C07-C7DD-4F0E-AFA1-73025B3DC4B0}" srcOrd="11" destOrd="0" presId="urn:microsoft.com/office/officeart/2005/8/layout/lProcess2"/>
    <dgm:cxn modelId="{9FA7A266-8707-434F-810B-C730D70665CB}" type="presParOf" srcId="{4A792082-3798-4D0D-B747-B4607BF2D156}" destId="{E4B4B5BA-B512-4AA4-A20E-B522E990F3EB}" srcOrd="12" destOrd="0" presId="urn:microsoft.com/office/officeart/2005/8/layout/lProcess2"/>
    <dgm:cxn modelId="{AA1BA28D-741C-4BC2-85C8-FA05BAF2745D}" type="presParOf" srcId="{4A792082-3798-4D0D-B747-B4607BF2D156}" destId="{6FDBC30F-C066-4674-B698-9B2080FE4766}" srcOrd="13" destOrd="0" presId="urn:microsoft.com/office/officeart/2005/8/layout/lProcess2"/>
    <dgm:cxn modelId="{0571DA1D-F53F-486B-A92D-1FE78D3FC559}" type="presParOf" srcId="{4A792082-3798-4D0D-B747-B4607BF2D156}" destId="{E27AEAAF-CE26-4F9F-B4E0-658E9185B45B}" srcOrd="14" destOrd="0" presId="urn:microsoft.com/office/officeart/2005/8/layout/lProcess2"/>
    <dgm:cxn modelId="{04950FEE-52EF-4C7A-B099-B362C4CD4A31}" type="presParOf" srcId="{4A792082-3798-4D0D-B747-B4607BF2D156}" destId="{BA03A20B-9CF1-43AF-97AB-39AA0B3D94C0}" srcOrd="15" destOrd="0" presId="urn:microsoft.com/office/officeart/2005/8/layout/lProcess2"/>
    <dgm:cxn modelId="{0DD53FC4-A8A6-4CB5-B02D-354FD66DCD2C}" type="presParOf" srcId="{4A792082-3798-4D0D-B747-B4607BF2D156}" destId="{EF565AB4-48B6-4ABF-B962-6FF6E604C0EB}" srcOrd="16" destOrd="0" presId="urn:microsoft.com/office/officeart/2005/8/layout/lProcess2"/>
    <dgm:cxn modelId="{121C772D-9D31-4E7C-BB31-DC2556275C1A}" type="presParOf" srcId="{3035DB7A-BD3F-437B-9DB5-82C3A23F930C}" destId="{130D7F6A-4140-4550-8747-6426E96E0A69}" srcOrd="1" destOrd="0" presId="urn:microsoft.com/office/officeart/2005/8/layout/lProcess2"/>
    <dgm:cxn modelId="{3BE66FE2-967A-412D-AE59-2511B66D74AA}" type="presParOf" srcId="{3035DB7A-BD3F-437B-9DB5-82C3A23F930C}" destId="{EF215CD6-B346-4A6C-9937-C8004A655142}" srcOrd="2" destOrd="0" presId="urn:microsoft.com/office/officeart/2005/8/layout/lProcess2"/>
    <dgm:cxn modelId="{56DF8073-E838-4E13-B1EC-4467050FB526}" type="presParOf" srcId="{EF215CD6-B346-4A6C-9937-C8004A655142}" destId="{ED2A3EC4-1907-4543-AA49-B53225189D14}" srcOrd="0" destOrd="0" presId="urn:microsoft.com/office/officeart/2005/8/layout/lProcess2"/>
    <dgm:cxn modelId="{FC2E727A-4DC0-4C63-A44D-2055B5FFE44F}" type="presParOf" srcId="{EF215CD6-B346-4A6C-9937-C8004A655142}" destId="{DBEC9C41-A978-4361-9480-C9DF935B55C1}" srcOrd="1" destOrd="0" presId="urn:microsoft.com/office/officeart/2005/8/layout/lProcess2"/>
    <dgm:cxn modelId="{4ECBF1FD-60F5-4A76-BC0B-50B3BDDC9FFA}" type="presParOf" srcId="{EF215CD6-B346-4A6C-9937-C8004A655142}" destId="{79C65FB2-A0C0-46B8-8C44-3C857AD14AEE}" srcOrd="2" destOrd="0" presId="urn:microsoft.com/office/officeart/2005/8/layout/lProcess2"/>
    <dgm:cxn modelId="{3BF2ED40-2B7D-4D61-8553-3BE106A1683E}" type="presParOf" srcId="{79C65FB2-A0C0-46B8-8C44-3C857AD14AEE}" destId="{E853EC3A-1696-4D7C-ABCF-CE5A22A2CEA8}" srcOrd="0" destOrd="0" presId="urn:microsoft.com/office/officeart/2005/8/layout/lProcess2"/>
    <dgm:cxn modelId="{5FF574B2-CC25-4D43-A889-FE9AA92D5AF9}" type="presParOf" srcId="{E853EC3A-1696-4D7C-ABCF-CE5A22A2CEA8}" destId="{C28DAF8B-B778-4C45-8845-E497F71DABF7}" srcOrd="0" destOrd="0" presId="urn:microsoft.com/office/officeart/2005/8/layout/lProcess2"/>
    <dgm:cxn modelId="{2904ADFA-083F-440B-B1F4-FEC305D45C5C}" type="presParOf" srcId="{E853EC3A-1696-4D7C-ABCF-CE5A22A2CEA8}" destId="{0CF8EE76-B796-4CE0-8242-F82DD1300BA4}" srcOrd="1" destOrd="0" presId="urn:microsoft.com/office/officeart/2005/8/layout/lProcess2"/>
    <dgm:cxn modelId="{FB595890-67AA-4EE2-9F8B-2E41301C4E24}" type="presParOf" srcId="{E853EC3A-1696-4D7C-ABCF-CE5A22A2CEA8}" destId="{0D75C1C8-A125-47EA-84C4-B697DDC1AC09}" srcOrd="2" destOrd="0" presId="urn:microsoft.com/office/officeart/2005/8/layout/lProcess2"/>
    <dgm:cxn modelId="{A7D4B2AA-48B3-4167-B374-77EFEEA546B2}" type="presParOf" srcId="{E853EC3A-1696-4D7C-ABCF-CE5A22A2CEA8}" destId="{248F60ED-9CA2-4F8B-AEFD-21703839070B}" srcOrd="3" destOrd="0" presId="urn:microsoft.com/office/officeart/2005/8/layout/lProcess2"/>
    <dgm:cxn modelId="{115BB828-77FD-43D1-894B-6CCC09EE56A5}" type="presParOf" srcId="{E853EC3A-1696-4D7C-ABCF-CE5A22A2CEA8}" destId="{F7C29C00-15F4-4628-A136-1F9459B139DB}" srcOrd="4" destOrd="0" presId="urn:microsoft.com/office/officeart/2005/8/layout/lProcess2"/>
    <dgm:cxn modelId="{B0C2A359-6549-4013-9964-6D419A94BAA5}" type="presParOf" srcId="{E853EC3A-1696-4D7C-ABCF-CE5A22A2CEA8}" destId="{993190AB-6FC2-430B-9D95-F5F0F26FB467}" srcOrd="5" destOrd="0" presId="urn:microsoft.com/office/officeart/2005/8/layout/lProcess2"/>
    <dgm:cxn modelId="{7540AFDE-6BFD-4012-9D46-B4C9407A7767}" type="presParOf" srcId="{E853EC3A-1696-4D7C-ABCF-CE5A22A2CEA8}" destId="{4F9025C4-9F21-4C76-8E64-EAFC654192CE}" srcOrd="6" destOrd="0" presId="urn:microsoft.com/office/officeart/2005/8/layout/lProcess2"/>
    <dgm:cxn modelId="{DB39E9E4-575A-4AFD-ADED-9DC2782DCE5C}" type="presParOf" srcId="{E853EC3A-1696-4D7C-ABCF-CE5A22A2CEA8}" destId="{448879CA-4D94-41F7-82CF-7383A2283714}" srcOrd="7" destOrd="0" presId="urn:microsoft.com/office/officeart/2005/8/layout/lProcess2"/>
    <dgm:cxn modelId="{320B848D-F7EC-444D-A175-F3C9FBC6A481}" type="presParOf" srcId="{E853EC3A-1696-4D7C-ABCF-CE5A22A2CEA8}" destId="{12B58ED0-8B77-4628-9012-B478ACB3DC10}" srcOrd="8" destOrd="0" presId="urn:microsoft.com/office/officeart/2005/8/layout/lProcess2"/>
    <dgm:cxn modelId="{6BC9695A-B8B0-451D-B98A-A77C41F978A3}" type="presParOf" srcId="{E853EC3A-1696-4D7C-ABCF-CE5A22A2CEA8}" destId="{CB45059C-C288-4B05-B985-290E79C11791}" srcOrd="9" destOrd="0" presId="urn:microsoft.com/office/officeart/2005/8/layout/lProcess2"/>
    <dgm:cxn modelId="{35C9F4C5-6892-4241-86D3-49510604B6C6}" type="presParOf" srcId="{E853EC3A-1696-4D7C-ABCF-CE5A22A2CEA8}" destId="{9666F41A-CC20-49B9-908D-F03CF451168E}" srcOrd="10" destOrd="0" presId="urn:microsoft.com/office/officeart/2005/8/layout/lProcess2"/>
    <dgm:cxn modelId="{F2DB36DB-8D86-4B69-8816-C85EC2474EF6}" type="presParOf" srcId="{E853EC3A-1696-4D7C-ABCF-CE5A22A2CEA8}" destId="{8D7BAB11-DAE8-4CBA-8883-7B70E0742282}" srcOrd="11" destOrd="0" presId="urn:microsoft.com/office/officeart/2005/8/layout/lProcess2"/>
    <dgm:cxn modelId="{07CF02AC-4FFF-46FF-AA6D-753BA9089423}" type="presParOf" srcId="{E853EC3A-1696-4D7C-ABCF-CE5A22A2CEA8}" destId="{014CAB5A-BEDF-4C95-941B-855864307665}" srcOrd="12" destOrd="0" presId="urn:microsoft.com/office/officeart/2005/8/layout/lProcess2"/>
    <dgm:cxn modelId="{33C823AF-1748-4C85-96C8-22B7AFCC0E5E}" type="presParOf" srcId="{E853EC3A-1696-4D7C-ABCF-CE5A22A2CEA8}" destId="{291020D9-18AF-4A37-ABEA-15DE11829B48}" srcOrd="13" destOrd="0" presId="urn:microsoft.com/office/officeart/2005/8/layout/lProcess2"/>
    <dgm:cxn modelId="{6E3B2B61-C532-4584-A4FC-687FBE114D26}" type="presParOf" srcId="{E853EC3A-1696-4D7C-ABCF-CE5A22A2CEA8}" destId="{04D11226-A801-4A95-A63E-95A0E1FD7D6E}" srcOrd="14" destOrd="0" presId="urn:microsoft.com/office/officeart/2005/8/layout/lProcess2"/>
    <dgm:cxn modelId="{1193D9F3-AE06-4B0A-8A61-34EBD95BC27D}" type="presParOf" srcId="{E853EC3A-1696-4D7C-ABCF-CE5A22A2CEA8}" destId="{BA055DF2-0DED-49FA-AD04-4518F91A9750}" srcOrd="15" destOrd="0" presId="urn:microsoft.com/office/officeart/2005/8/layout/lProcess2"/>
    <dgm:cxn modelId="{6F0EB00F-F042-496D-8E81-2BE1FAC16530}" type="presParOf" srcId="{E853EC3A-1696-4D7C-ABCF-CE5A22A2CEA8}" destId="{9271D910-29A9-44E3-AE2D-A0EABD522A9A}" srcOrd="16" destOrd="0" presId="urn:microsoft.com/office/officeart/2005/8/layout/lProcess2"/>
    <dgm:cxn modelId="{D88DF747-84F1-4BFB-B503-B0DC6B14372F}" type="presParOf" srcId="{3035DB7A-BD3F-437B-9DB5-82C3A23F930C}" destId="{F9434D9B-2304-4472-A132-C6DF77FF5588}" srcOrd="3" destOrd="0" presId="urn:microsoft.com/office/officeart/2005/8/layout/lProcess2"/>
    <dgm:cxn modelId="{196F67DD-B7A6-4389-B221-926EE06E025B}" type="presParOf" srcId="{3035DB7A-BD3F-437B-9DB5-82C3A23F930C}" destId="{ED8F4CCB-AD56-47F6-9A80-A0208C0FB0D2}" srcOrd="4" destOrd="0" presId="urn:microsoft.com/office/officeart/2005/8/layout/lProcess2"/>
    <dgm:cxn modelId="{6A43D316-B894-4A02-8E34-5E57BB8D2471}" type="presParOf" srcId="{ED8F4CCB-AD56-47F6-9A80-A0208C0FB0D2}" destId="{E8A6BED1-925E-41FC-A490-401E8B309E7E}" srcOrd="0" destOrd="0" presId="urn:microsoft.com/office/officeart/2005/8/layout/lProcess2"/>
    <dgm:cxn modelId="{EF48068D-2ADB-4FD2-8B29-8450481BFDF5}" type="presParOf" srcId="{ED8F4CCB-AD56-47F6-9A80-A0208C0FB0D2}" destId="{FFB72036-E264-4264-AC7C-93B56C6FF9BF}" srcOrd="1" destOrd="0" presId="urn:microsoft.com/office/officeart/2005/8/layout/lProcess2"/>
    <dgm:cxn modelId="{DA9B554B-18E9-4F3E-A302-B5024208AE32}" type="presParOf" srcId="{ED8F4CCB-AD56-47F6-9A80-A0208C0FB0D2}" destId="{672AF243-33DB-450F-9CB3-41A4E51D168C}" srcOrd="2" destOrd="0" presId="urn:microsoft.com/office/officeart/2005/8/layout/lProcess2"/>
    <dgm:cxn modelId="{F3E31ABA-ED99-4B38-ACA6-1B68B4D80201}" type="presParOf" srcId="{672AF243-33DB-450F-9CB3-41A4E51D168C}" destId="{4973F8B5-A96F-446C-8D37-6E8C12A1ABF3}" srcOrd="0" destOrd="0" presId="urn:microsoft.com/office/officeart/2005/8/layout/lProcess2"/>
    <dgm:cxn modelId="{7FEE8729-27FA-41C1-9610-84CAB9DD3D97}" type="presParOf" srcId="{4973F8B5-A96F-446C-8D37-6E8C12A1ABF3}" destId="{FFCA9DFB-D83A-46B0-843E-6DE336BB897A}" srcOrd="0" destOrd="0" presId="urn:microsoft.com/office/officeart/2005/8/layout/lProcess2"/>
    <dgm:cxn modelId="{DF6947A1-646C-4493-9371-35C888BB0AB5}" type="presParOf" srcId="{4973F8B5-A96F-446C-8D37-6E8C12A1ABF3}" destId="{B7B08945-5AD1-453A-814B-C27BE51B324A}" srcOrd="1" destOrd="0" presId="urn:microsoft.com/office/officeart/2005/8/layout/lProcess2"/>
    <dgm:cxn modelId="{AB0D971D-65B4-4746-A3DE-73D5F1E46A11}" type="presParOf" srcId="{4973F8B5-A96F-446C-8D37-6E8C12A1ABF3}" destId="{2F1271C9-AF2B-43FA-8819-B610D6E9E856}" srcOrd="2" destOrd="0" presId="urn:microsoft.com/office/officeart/2005/8/layout/lProcess2"/>
    <dgm:cxn modelId="{D365E19E-0173-4860-9995-13D321002F04}" type="presParOf" srcId="{4973F8B5-A96F-446C-8D37-6E8C12A1ABF3}" destId="{BCE1E2A4-B608-4771-92B8-EC05F888D601}" srcOrd="3" destOrd="0" presId="urn:microsoft.com/office/officeart/2005/8/layout/lProcess2"/>
    <dgm:cxn modelId="{1FD9C7D1-8702-49FA-98DC-6CAB11FC18FF}" type="presParOf" srcId="{4973F8B5-A96F-446C-8D37-6E8C12A1ABF3}" destId="{1B496ECC-AE7D-4AFC-8A0A-A803853BF7E3}" srcOrd="4" destOrd="0" presId="urn:microsoft.com/office/officeart/2005/8/layout/lProcess2"/>
    <dgm:cxn modelId="{0E452ACF-C700-47E1-82AF-A8FBEC6B0BBD}" type="presParOf" srcId="{4973F8B5-A96F-446C-8D37-6E8C12A1ABF3}" destId="{D75719CB-2668-44D1-882F-6E24DC6A8816}" srcOrd="5" destOrd="0" presId="urn:microsoft.com/office/officeart/2005/8/layout/lProcess2"/>
    <dgm:cxn modelId="{7CF07DF5-D896-4719-91F0-88F7E794D9D5}" type="presParOf" srcId="{4973F8B5-A96F-446C-8D37-6E8C12A1ABF3}" destId="{B984BE17-6637-4DAF-8B8A-3BB3DA92F64F}" srcOrd="6" destOrd="0" presId="urn:microsoft.com/office/officeart/2005/8/layout/lProcess2"/>
    <dgm:cxn modelId="{37032A98-A441-41EE-A5FB-3236875ED915}" type="presParOf" srcId="{4973F8B5-A96F-446C-8D37-6E8C12A1ABF3}" destId="{8186D9C8-A3BA-4617-98F4-50E60BD372DA}" srcOrd="7" destOrd="0" presId="urn:microsoft.com/office/officeart/2005/8/layout/lProcess2"/>
    <dgm:cxn modelId="{81A8EF94-6312-45CC-BADF-AD05FB28C6CB}" type="presParOf" srcId="{4973F8B5-A96F-446C-8D37-6E8C12A1ABF3}" destId="{C8DA000B-1BD0-4215-A08F-C4DC59351CE8}" srcOrd="8" destOrd="0" presId="urn:microsoft.com/office/officeart/2005/8/layout/lProcess2"/>
    <dgm:cxn modelId="{465A940F-E2E6-4162-9FEB-43FB3F5246DB}" type="presParOf" srcId="{4973F8B5-A96F-446C-8D37-6E8C12A1ABF3}" destId="{40432C2B-2357-40BC-92A6-DBAEFE667C3F}" srcOrd="9" destOrd="0" presId="urn:microsoft.com/office/officeart/2005/8/layout/lProcess2"/>
    <dgm:cxn modelId="{B7CA28BC-8471-4451-AFE8-4CF41B46EB2F}" type="presParOf" srcId="{4973F8B5-A96F-446C-8D37-6E8C12A1ABF3}" destId="{DF88198F-431F-48BC-9055-EF140C89409F}" srcOrd="10" destOrd="0" presId="urn:microsoft.com/office/officeart/2005/8/layout/lProcess2"/>
    <dgm:cxn modelId="{290EAD4C-8DB2-4703-88E9-AD7CBC93E0B4}" type="presParOf" srcId="{4973F8B5-A96F-446C-8D37-6E8C12A1ABF3}" destId="{A95A84D1-D141-48BE-B150-3A1CFA474DF7}" srcOrd="11" destOrd="0" presId="urn:microsoft.com/office/officeart/2005/8/layout/lProcess2"/>
    <dgm:cxn modelId="{246C64AC-265E-4B35-BFCB-6BE6D2E1A342}" type="presParOf" srcId="{4973F8B5-A96F-446C-8D37-6E8C12A1ABF3}" destId="{B19289EE-217E-43BB-882D-563E6DE9C449}" srcOrd="12" destOrd="0" presId="urn:microsoft.com/office/officeart/2005/8/layout/lProcess2"/>
    <dgm:cxn modelId="{6E3C9F3A-91CE-4E51-8C94-42F7A6DC86DD}" type="presParOf" srcId="{4973F8B5-A96F-446C-8D37-6E8C12A1ABF3}" destId="{116F3446-121E-4525-8257-6221735295EE}" srcOrd="13" destOrd="0" presId="urn:microsoft.com/office/officeart/2005/8/layout/lProcess2"/>
    <dgm:cxn modelId="{3B9719B6-67C3-4C43-AC2D-F7ADCE4E14F4}" type="presParOf" srcId="{4973F8B5-A96F-446C-8D37-6E8C12A1ABF3}" destId="{AA0BCC8C-FEE6-45B2-8CEE-530A347F96EB}" srcOrd="14" destOrd="0" presId="urn:microsoft.com/office/officeart/2005/8/layout/lProcess2"/>
    <dgm:cxn modelId="{4CFBE82F-93A7-439D-82DF-7D3AE85E492E}" type="presParOf" srcId="{4973F8B5-A96F-446C-8D37-6E8C12A1ABF3}" destId="{84A9D875-51AD-44F5-A39B-883A7AADB3D7}" srcOrd="15" destOrd="0" presId="urn:microsoft.com/office/officeart/2005/8/layout/lProcess2"/>
    <dgm:cxn modelId="{CFAC1FE1-1F38-45A3-BFBF-B763D002A39C}" type="presParOf" srcId="{4973F8B5-A96F-446C-8D37-6E8C12A1ABF3}" destId="{BF83D366-3EBD-4AC0-B898-0C8BAB5C0529}" srcOrd="1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620B20-1D75-4FCD-A0EB-CBE700F7FBC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DA32BC-1F1E-4A57-870F-727E7ECC1E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Budgets are planning documents</a:t>
          </a:r>
        </a:p>
      </dgm:t>
    </dgm:pt>
    <dgm:pt modelId="{24076171-F38B-45DE-AD9E-EF8E4A95FCEE}" type="parTrans" cxnId="{CDC4F00E-255F-4C07-9C43-683238A0ECD6}">
      <dgm:prSet/>
      <dgm:spPr/>
      <dgm:t>
        <a:bodyPr/>
        <a:lstStyle/>
        <a:p>
          <a:endParaRPr lang="en-US"/>
        </a:p>
      </dgm:t>
    </dgm:pt>
    <dgm:pt modelId="{A4218331-83ED-4AF1-B911-157E95004DF8}" type="sibTrans" cxnId="{CDC4F00E-255F-4C07-9C43-683238A0ECD6}">
      <dgm:prSet/>
      <dgm:spPr/>
      <dgm:t>
        <a:bodyPr/>
        <a:lstStyle/>
        <a:p>
          <a:endParaRPr lang="en-US"/>
        </a:p>
      </dgm:t>
    </dgm:pt>
    <dgm:pt modelId="{1D15C82D-BD11-424B-83DF-9CC5DCF465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Know where you can be flexible</a:t>
          </a:r>
        </a:p>
      </dgm:t>
    </dgm:pt>
    <dgm:pt modelId="{ACBE327F-3723-4A37-B6D4-E23A1DB83A88}" type="parTrans" cxnId="{CFE5B669-D6F4-4D3E-BDE0-2FDDB62D1151}">
      <dgm:prSet/>
      <dgm:spPr/>
      <dgm:t>
        <a:bodyPr/>
        <a:lstStyle/>
        <a:p>
          <a:endParaRPr lang="en-US"/>
        </a:p>
      </dgm:t>
    </dgm:pt>
    <dgm:pt modelId="{A281661C-9DB0-4856-A090-96183888B3AD}" type="sibTrans" cxnId="{CFE5B669-D6F4-4D3E-BDE0-2FDDB62D1151}">
      <dgm:prSet/>
      <dgm:spPr/>
      <dgm:t>
        <a:bodyPr/>
        <a:lstStyle/>
        <a:p>
          <a:endParaRPr lang="en-US"/>
        </a:p>
      </dgm:t>
    </dgm:pt>
    <dgm:pt modelId="{6C1F1FC1-06A6-479F-94C8-605D5EA2A7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Discover funding opportunities</a:t>
          </a:r>
        </a:p>
      </dgm:t>
    </dgm:pt>
    <dgm:pt modelId="{10835EF4-576C-41CA-BC22-E4C33A4B1A38}" type="parTrans" cxnId="{E9ECF5F9-E06F-43D9-A0AF-552F465AD1E0}">
      <dgm:prSet/>
      <dgm:spPr/>
      <dgm:t>
        <a:bodyPr/>
        <a:lstStyle/>
        <a:p>
          <a:endParaRPr lang="en-US"/>
        </a:p>
      </dgm:t>
    </dgm:pt>
    <dgm:pt modelId="{13E208AA-C926-46FB-A227-B9CE13487838}" type="sibTrans" cxnId="{E9ECF5F9-E06F-43D9-A0AF-552F465AD1E0}">
      <dgm:prSet/>
      <dgm:spPr/>
      <dgm:t>
        <a:bodyPr/>
        <a:lstStyle/>
        <a:p>
          <a:endParaRPr lang="en-US"/>
        </a:p>
      </dgm:t>
    </dgm:pt>
    <dgm:pt modelId="{1A690EB1-AA86-4E43-B880-48F993114A5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Know your Fiscal/Program Person</a:t>
          </a:r>
        </a:p>
      </dgm:t>
    </dgm:pt>
    <dgm:pt modelId="{6A0F03B7-52E3-44FE-B8E9-50D1D92DC949}" type="parTrans" cxnId="{33184E22-2952-48CD-B6E8-8A86A7222D17}">
      <dgm:prSet/>
      <dgm:spPr/>
      <dgm:t>
        <a:bodyPr/>
        <a:lstStyle/>
        <a:p>
          <a:endParaRPr lang="en-US"/>
        </a:p>
      </dgm:t>
    </dgm:pt>
    <dgm:pt modelId="{41C59935-9ADA-40E7-A622-D034A7364EA3}" type="sibTrans" cxnId="{33184E22-2952-48CD-B6E8-8A86A7222D17}">
      <dgm:prSet/>
      <dgm:spPr/>
      <dgm:t>
        <a:bodyPr/>
        <a:lstStyle/>
        <a:p>
          <a:endParaRPr lang="en-US"/>
        </a:p>
      </dgm:t>
    </dgm:pt>
    <dgm:pt modelId="{D77C53F8-D7FB-49E6-836F-2297FA8CA674}" type="pres">
      <dgm:prSet presAssocID="{D2620B20-1D75-4FCD-A0EB-CBE700F7FBC9}" presName="outerComposite" presStyleCnt="0">
        <dgm:presLayoutVars>
          <dgm:chMax val="5"/>
          <dgm:dir/>
          <dgm:resizeHandles val="exact"/>
        </dgm:presLayoutVars>
      </dgm:prSet>
      <dgm:spPr/>
    </dgm:pt>
    <dgm:pt modelId="{FD14FE0D-C72B-4F84-9156-54A29547CB0F}" type="pres">
      <dgm:prSet presAssocID="{D2620B20-1D75-4FCD-A0EB-CBE700F7FBC9}" presName="dummyMaxCanvas" presStyleCnt="0">
        <dgm:presLayoutVars/>
      </dgm:prSet>
      <dgm:spPr/>
    </dgm:pt>
    <dgm:pt modelId="{81AC948A-EA32-4A61-AE57-12E90FC26582}" type="pres">
      <dgm:prSet presAssocID="{D2620B20-1D75-4FCD-A0EB-CBE700F7FBC9}" presName="FourNodes_1" presStyleLbl="node1" presStyleIdx="0" presStyleCnt="4">
        <dgm:presLayoutVars>
          <dgm:bulletEnabled val="1"/>
        </dgm:presLayoutVars>
      </dgm:prSet>
      <dgm:spPr/>
    </dgm:pt>
    <dgm:pt modelId="{4B281A0C-BFE5-4D1F-93D8-36752FD77F84}" type="pres">
      <dgm:prSet presAssocID="{D2620B20-1D75-4FCD-A0EB-CBE700F7FBC9}" presName="FourNodes_2" presStyleLbl="node1" presStyleIdx="1" presStyleCnt="4">
        <dgm:presLayoutVars>
          <dgm:bulletEnabled val="1"/>
        </dgm:presLayoutVars>
      </dgm:prSet>
      <dgm:spPr/>
    </dgm:pt>
    <dgm:pt modelId="{34B60B52-308C-45D4-9622-0F699645CB96}" type="pres">
      <dgm:prSet presAssocID="{D2620B20-1D75-4FCD-A0EB-CBE700F7FBC9}" presName="FourNodes_3" presStyleLbl="node1" presStyleIdx="2" presStyleCnt="4">
        <dgm:presLayoutVars>
          <dgm:bulletEnabled val="1"/>
        </dgm:presLayoutVars>
      </dgm:prSet>
      <dgm:spPr/>
    </dgm:pt>
    <dgm:pt modelId="{8F520503-3339-4824-BA37-ADBE60C5B7F3}" type="pres">
      <dgm:prSet presAssocID="{D2620B20-1D75-4FCD-A0EB-CBE700F7FBC9}" presName="FourNodes_4" presStyleLbl="node1" presStyleIdx="3" presStyleCnt="4">
        <dgm:presLayoutVars>
          <dgm:bulletEnabled val="1"/>
        </dgm:presLayoutVars>
      </dgm:prSet>
      <dgm:spPr/>
    </dgm:pt>
    <dgm:pt modelId="{391A98F4-4A15-46B4-A9F4-42C83C9C8146}" type="pres">
      <dgm:prSet presAssocID="{D2620B20-1D75-4FCD-A0EB-CBE700F7FBC9}" presName="FourConn_1-2" presStyleLbl="fgAccFollowNode1" presStyleIdx="0" presStyleCnt="3">
        <dgm:presLayoutVars>
          <dgm:bulletEnabled val="1"/>
        </dgm:presLayoutVars>
      </dgm:prSet>
      <dgm:spPr/>
    </dgm:pt>
    <dgm:pt modelId="{E28E0882-9278-46B7-AF14-52CDD6DB34EE}" type="pres">
      <dgm:prSet presAssocID="{D2620B20-1D75-4FCD-A0EB-CBE700F7FBC9}" presName="FourConn_2-3" presStyleLbl="fgAccFollowNode1" presStyleIdx="1" presStyleCnt="3">
        <dgm:presLayoutVars>
          <dgm:bulletEnabled val="1"/>
        </dgm:presLayoutVars>
      </dgm:prSet>
      <dgm:spPr/>
    </dgm:pt>
    <dgm:pt modelId="{57164953-8228-4C17-87BD-46F40ED4B4EB}" type="pres">
      <dgm:prSet presAssocID="{D2620B20-1D75-4FCD-A0EB-CBE700F7FBC9}" presName="FourConn_3-4" presStyleLbl="fgAccFollowNode1" presStyleIdx="2" presStyleCnt="3">
        <dgm:presLayoutVars>
          <dgm:bulletEnabled val="1"/>
        </dgm:presLayoutVars>
      </dgm:prSet>
      <dgm:spPr/>
    </dgm:pt>
    <dgm:pt modelId="{22265EF2-91B4-417E-ACC0-05B552BC58B9}" type="pres">
      <dgm:prSet presAssocID="{D2620B20-1D75-4FCD-A0EB-CBE700F7FBC9}" presName="FourNodes_1_text" presStyleLbl="node1" presStyleIdx="3" presStyleCnt="4">
        <dgm:presLayoutVars>
          <dgm:bulletEnabled val="1"/>
        </dgm:presLayoutVars>
      </dgm:prSet>
      <dgm:spPr/>
    </dgm:pt>
    <dgm:pt modelId="{787B3291-D465-40A7-A941-8056AF01A0A3}" type="pres">
      <dgm:prSet presAssocID="{D2620B20-1D75-4FCD-A0EB-CBE700F7FBC9}" presName="FourNodes_2_text" presStyleLbl="node1" presStyleIdx="3" presStyleCnt="4">
        <dgm:presLayoutVars>
          <dgm:bulletEnabled val="1"/>
        </dgm:presLayoutVars>
      </dgm:prSet>
      <dgm:spPr/>
    </dgm:pt>
    <dgm:pt modelId="{FAE86901-CB8E-4548-B2ED-6EFFA74FF217}" type="pres">
      <dgm:prSet presAssocID="{D2620B20-1D75-4FCD-A0EB-CBE700F7FBC9}" presName="FourNodes_3_text" presStyleLbl="node1" presStyleIdx="3" presStyleCnt="4">
        <dgm:presLayoutVars>
          <dgm:bulletEnabled val="1"/>
        </dgm:presLayoutVars>
      </dgm:prSet>
      <dgm:spPr/>
    </dgm:pt>
    <dgm:pt modelId="{065E116E-7F44-4ADC-9F98-D8A66E2BF711}" type="pres">
      <dgm:prSet presAssocID="{D2620B20-1D75-4FCD-A0EB-CBE700F7FBC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CDC4F00E-255F-4C07-9C43-683238A0ECD6}" srcId="{D2620B20-1D75-4FCD-A0EB-CBE700F7FBC9}" destId="{F3DA32BC-1F1E-4A57-870F-727E7ECC1E74}" srcOrd="0" destOrd="0" parTransId="{24076171-F38B-45DE-AD9E-EF8E4A95FCEE}" sibTransId="{A4218331-83ED-4AF1-B911-157E95004DF8}"/>
    <dgm:cxn modelId="{39986616-31C2-4733-9511-C94310C7F890}" type="presOf" srcId="{A281661C-9DB0-4856-A090-96183888B3AD}" destId="{E28E0882-9278-46B7-AF14-52CDD6DB34EE}" srcOrd="0" destOrd="0" presId="urn:microsoft.com/office/officeart/2005/8/layout/vProcess5"/>
    <dgm:cxn modelId="{F45E1D1D-B1C6-4741-AD89-7BCD34A2E80F}" type="presOf" srcId="{A4218331-83ED-4AF1-B911-157E95004DF8}" destId="{391A98F4-4A15-46B4-A9F4-42C83C9C8146}" srcOrd="0" destOrd="0" presId="urn:microsoft.com/office/officeart/2005/8/layout/vProcess5"/>
    <dgm:cxn modelId="{33184E22-2952-48CD-B6E8-8A86A7222D17}" srcId="{D2620B20-1D75-4FCD-A0EB-CBE700F7FBC9}" destId="{1A690EB1-AA86-4E43-B880-48F993114A57}" srcOrd="3" destOrd="0" parTransId="{6A0F03B7-52E3-44FE-B8E9-50D1D92DC949}" sibTransId="{41C59935-9ADA-40E7-A622-D034A7364EA3}"/>
    <dgm:cxn modelId="{A9435048-BEA5-411B-9DB5-6194C57CAF7A}" type="presOf" srcId="{D2620B20-1D75-4FCD-A0EB-CBE700F7FBC9}" destId="{D77C53F8-D7FB-49E6-836F-2297FA8CA674}" srcOrd="0" destOrd="0" presId="urn:microsoft.com/office/officeart/2005/8/layout/vProcess5"/>
    <dgm:cxn modelId="{CFE5B669-D6F4-4D3E-BDE0-2FDDB62D1151}" srcId="{D2620B20-1D75-4FCD-A0EB-CBE700F7FBC9}" destId="{1D15C82D-BD11-424B-83DF-9CC5DCF4656A}" srcOrd="1" destOrd="0" parTransId="{ACBE327F-3723-4A37-B6D4-E23A1DB83A88}" sibTransId="{A281661C-9DB0-4856-A090-96183888B3AD}"/>
    <dgm:cxn modelId="{BBB3B76F-BCB8-4921-B86D-0C678555C2D5}" type="presOf" srcId="{F3DA32BC-1F1E-4A57-870F-727E7ECC1E74}" destId="{81AC948A-EA32-4A61-AE57-12E90FC26582}" srcOrd="0" destOrd="0" presId="urn:microsoft.com/office/officeart/2005/8/layout/vProcess5"/>
    <dgm:cxn modelId="{9236C46F-2D1B-4A7C-B7C4-DA9FD894A89D}" type="presOf" srcId="{F3DA32BC-1F1E-4A57-870F-727E7ECC1E74}" destId="{22265EF2-91B4-417E-ACC0-05B552BC58B9}" srcOrd="1" destOrd="0" presId="urn:microsoft.com/office/officeart/2005/8/layout/vProcess5"/>
    <dgm:cxn modelId="{AF821E77-EBF1-4BE6-A0C9-F38CBBC07E67}" type="presOf" srcId="{1D15C82D-BD11-424B-83DF-9CC5DCF4656A}" destId="{4B281A0C-BFE5-4D1F-93D8-36752FD77F84}" srcOrd="0" destOrd="0" presId="urn:microsoft.com/office/officeart/2005/8/layout/vProcess5"/>
    <dgm:cxn modelId="{B1622E85-01F2-48C5-A2F7-759378B05C0F}" type="presOf" srcId="{13E208AA-C926-46FB-A227-B9CE13487838}" destId="{57164953-8228-4C17-87BD-46F40ED4B4EB}" srcOrd="0" destOrd="0" presId="urn:microsoft.com/office/officeart/2005/8/layout/vProcess5"/>
    <dgm:cxn modelId="{BD38C789-CE60-4967-B6A7-5B4803A25B23}" type="presOf" srcId="{1D15C82D-BD11-424B-83DF-9CC5DCF4656A}" destId="{787B3291-D465-40A7-A941-8056AF01A0A3}" srcOrd="1" destOrd="0" presId="urn:microsoft.com/office/officeart/2005/8/layout/vProcess5"/>
    <dgm:cxn modelId="{7CF80994-4996-4F73-900B-C558BDA0E91D}" type="presOf" srcId="{1A690EB1-AA86-4E43-B880-48F993114A57}" destId="{065E116E-7F44-4ADC-9F98-D8A66E2BF711}" srcOrd="1" destOrd="0" presId="urn:microsoft.com/office/officeart/2005/8/layout/vProcess5"/>
    <dgm:cxn modelId="{A35CD9A7-E23B-412B-A66E-058D9905BD9F}" type="presOf" srcId="{1A690EB1-AA86-4E43-B880-48F993114A57}" destId="{8F520503-3339-4824-BA37-ADBE60C5B7F3}" srcOrd="0" destOrd="0" presId="urn:microsoft.com/office/officeart/2005/8/layout/vProcess5"/>
    <dgm:cxn modelId="{93C85AAA-13E8-46B2-87B8-F72D04BDA639}" type="presOf" srcId="{6C1F1FC1-06A6-479F-94C8-605D5EA2A714}" destId="{34B60B52-308C-45D4-9622-0F699645CB96}" srcOrd="0" destOrd="0" presId="urn:microsoft.com/office/officeart/2005/8/layout/vProcess5"/>
    <dgm:cxn modelId="{CD68D9D0-411A-427B-9205-572B40AB40F7}" type="presOf" srcId="{6C1F1FC1-06A6-479F-94C8-605D5EA2A714}" destId="{FAE86901-CB8E-4548-B2ED-6EFFA74FF217}" srcOrd="1" destOrd="0" presId="urn:microsoft.com/office/officeart/2005/8/layout/vProcess5"/>
    <dgm:cxn modelId="{E9ECF5F9-E06F-43D9-A0AF-552F465AD1E0}" srcId="{D2620B20-1D75-4FCD-A0EB-CBE700F7FBC9}" destId="{6C1F1FC1-06A6-479F-94C8-605D5EA2A714}" srcOrd="2" destOrd="0" parTransId="{10835EF4-576C-41CA-BC22-E4C33A4B1A38}" sibTransId="{13E208AA-C926-46FB-A227-B9CE13487838}"/>
    <dgm:cxn modelId="{DC4E7F06-6C26-4B61-86BF-C4287D8DA1B5}" type="presParOf" srcId="{D77C53F8-D7FB-49E6-836F-2297FA8CA674}" destId="{FD14FE0D-C72B-4F84-9156-54A29547CB0F}" srcOrd="0" destOrd="0" presId="urn:microsoft.com/office/officeart/2005/8/layout/vProcess5"/>
    <dgm:cxn modelId="{9CBFB32F-F1A2-4EAE-9E8A-97015E146552}" type="presParOf" srcId="{D77C53F8-D7FB-49E6-836F-2297FA8CA674}" destId="{81AC948A-EA32-4A61-AE57-12E90FC26582}" srcOrd="1" destOrd="0" presId="urn:microsoft.com/office/officeart/2005/8/layout/vProcess5"/>
    <dgm:cxn modelId="{2AB20DF0-AFFF-481A-9761-0D055B48EB49}" type="presParOf" srcId="{D77C53F8-D7FB-49E6-836F-2297FA8CA674}" destId="{4B281A0C-BFE5-4D1F-93D8-36752FD77F84}" srcOrd="2" destOrd="0" presId="urn:microsoft.com/office/officeart/2005/8/layout/vProcess5"/>
    <dgm:cxn modelId="{459ADCDF-566B-43BB-8336-3877377517F2}" type="presParOf" srcId="{D77C53F8-D7FB-49E6-836F-2297FA8CA674}" destId="{34B60B52-308C-45D4-9622-0F699645CB96}" srcOrd="3" destOrd="0" presId="urn:microsoft.com/office/officeart/2005/8/layout/vProcess5"/>
    <dgm:cxn modelId="{BA809013-51AC-4F11-A58E-412027A74D45}" type="presParOf" srcId="{D77C53F8-D7FB-49E6-836F-2297FA8CA674}" destId="{8F520503-3339-4824-BA37-ADBE60C5B7F3}" srcOrd="4" destOrd="0" presId="urn:microsoft.com/office/officeart/2005/8/layout/vProcess5"/>
    <dgm:cxn modelId="{C9B5E915-A379-42B7-BA62-BDCBD00579A4}" type="presParOf" srcId="{D77C53F8-D7FB-49E6-836F-2297FA8CA674}" destId="{391A98F4-4A15-46B4-A9F4-42C83C9C8146}" srcOrd="5" destOrd="0" presId="urn:microsoft.com/office/officeart/2005/8/layout/vProcess5"/>
    <dgm:cxn modelId="{913D65E8-B5BB-48B4-9020-5E8049DB4433}" type="presParOf" srcId="{D77C53F8-D7FB-49E6-836F-2297FA8CA674}" destId="{E28E0882-9278-46B7-AF14-52CDD6DB34EE}" srcOrd="6" destOrd="0" presId="urn:microsoft.com/office/officeart/2005/8/layout/vProcess5"/>
    <dgm:cxn modelId="{2A720F7C-3683-406F-923C-419948D793BF}" type="presParOf" srcId="{D77C53F8-D7FB-49E6-836F-2297FA8CA674}" destId="{57164953-8228-4C17-87BD-46F40ED4B4EB}" srcOrd="7" destOrd="0" presId="urn:microsoft.com/office/officeart/2005/8/layout/vProcess5"/>
    <dgm:cxn modelId="{8DC85356-05D1-4C5E-BA3F-6750203FFA2B}" type="presParOf" srcId="{D77C53F8-D7FB-49E6-836F-2297FA8CA674}" destId="{22265EF2-91B4-417E-ACC0-05B552BC58B9}" srcOrd="8" destOrd="0" presId="urn:microsoft.com/office/officeart/2005/8/layout/vProcess5"/>
    <dgm:cxn modelId="{195301A3-D185-4E7A-88CA-5F009BB4EE07}" type="presParOf" srcId="{D77C53F8-D7FB-49E6-836F-2297FA8CA674}" destId="{787B3291-D465-40A7-A941-8056AF01A0A3}" srcOrd="9" destOrd="0" presId="urn:microsoft.com/office/officeart/2005/8/layout/vProcess5"/>
    <dgm:cxn modelId="{B151FFBC-696C-455D-AC3F-905E714157D3}" type="presParOf" srcId="{D77C53F8-D7FB-49E6-836F-2297FA8CA674}" destId="{FAE86901-CB8E-4548-B2ED-6EFFA74FF217}" srcOrd="10" destOrd="0" presId="urn:microsoft.com/office/officeart/2005/8/layout/vProcess5"/>
    <dgm:cxn modelId="{463ED311-DFEB-4B0A-976A-09B1D7487DC9}" type="presParOf" srcId="{D77C53F8-D7FB-49E6-836F-2297FA8CA674}" destId="{065E116E-7F44-4ADC-9F98-D8A66E2BF71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26047-DA1B-4047-A999-2AF9BC400D09}">
      <dsp:nvSpPr>
        <dsp:cNvPr id="0" name=""/>
        <dsp:cNvSpPr/>
      </dsp:nvSpPr>
      <dsp:spPr>
        <a:xfrm>
          <a:off x="2639720" y="2009956"/>
          <a:ext cx="1921458" cy="1921458"/>
        </a:xfrm>
        <a:prstGeom prst="ellipse">
          <a:avLst/>
        </a:prstGeom>
        <a:gradFill rotWithShape="0">
          <a:gsLst>
            <a:gs pos="100000">
              <a:srgbClr val="9C3481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County Budget</a:t>
          </a:r>
        </a:p>
      </dsp:txBody>
      <dsp:txXfrm>
        <a:off x="2921111" y="2291347"/>
        <a:ext cx="1358676" cy="1358676"/>
      </dsp:txXfrm>
    </dsp:sp>
    <dsp:sp modelId="{CA1D15FA-7D64-4FF8-935F-787E9715CE2E}">
      <dsp:nvSpPr>
        <dsp:cNvPr id="0" name=""/>
        <dsp:cNvSpPr/>
      </dsp:nvSpPr>
      <dsp:spPr>
        <a:xfrm rot="11700000">
          <a:off x="1188745" y="2241948"/>
          <a:ext cx="1427769" cy="547615"/>
        </a:xfrm>
        <a:prstGeom prst="lef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9161B-15B8-4BDB-9EF6-D8D738373889}">
      <dsp:nvSpPr>
        <dsp:cNvPr id="0" name=""/>
        <dsp:cNvSpPr/>
      </dsp:nvSpPr>
      <dsp:spPr>
        <a:xfrm>
          <a:off x="300377" y="1600835"/>
          <a:ext cx="1825385" cy="1460308"/>
        </a:xfrm>
        <a:prstGeom prst="roundRect">
          <a:avLst>
            <a:gd name="adj" fmla="val 10000"/>
          </a:avLst>
        </a:prstGeom>
        <a:gradFill rotWithShape="0">
          <a:gsLst>
            <a:gs pos="100000">
              <a:srgbClr val="89CE5A"/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Revenue:                 </a:t>
          </a:r>
          <a:r>
            <a:rPr lang="en-US" sz="1200" b="1" kern="1200"/>
            <a:t>County General Fund, Sales Tax, and State General Fund</a:t>
          </a:r>
          <a:endParaRPr lang="en-US" sz="1200" b="1" kern="1200" dirty="0"/>
        </a:p>
      </dsp:txBody>
      <dsp:txXfrm>
        <a:off x="343148" y="1643606"/>
        <a:ext cx="1739843" cy="1374766"/>
      </dsp:txXfrm>
    </dsp:sp>
    <dsp:sp modelId="{F4A079F4-0AD5-4835-B7AE-77B39E150BD4}">
      <dsp:nvSpPr>
        <dsp:cNvPr id="0" name=""/>
        <dsp:cNvSpPr/>
      </dsp:nvSpPr>
      <dsp:spPr>
        <a:xfrm rot="14700000">
          <a:off x="2143723" y="1103850"/>
          <a:ext cx="1427769" cy="547615"/>
        </a:xfrm>
        <a:prstGeom prst="lef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7635E-718D-4A46-9708-7271D2E48320}">
      <dsp:nvSpPr>
        <dsp:cNvPr id="0" name=""/>
        <dsp:cNvSpPr/>
      </dsp:nvSpPr>
      <dsp:spPr>
        <a:xfrm>
          <a:off x="1643215" y="504"/>
          <a:ext cx="1825385" cy="1460308"/>
        </a:xfrm>
        <a:prstGeom prst="roundRect">
          <a:avLst>
            <a:gd name="adj" fmla="val 10000"/>
          </a:avLst>
        </a:prstGeom>
        <a:gradFill rotWithShape="0">
          <a:gsLst>
            <a:gs pos="100000">
              <a:srgbClr val="F19B87"/>
            </a:gs>
            <a:gs pos="100000">
              <a:schemeClr val="accent4">
                <a:tint val="50000"/>
                <a:shade val="100000"/>
                <a:satMod val="350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Expenditures:      Salaries and Operating Costs, Vacancies, Time Studies</a:t>
          </a:r>
          <a:endParaRPr lang="en-US" sz="1200" b="1" kern="1200" dirty="0"/>
        </a:p>
      </dsp:txBody>
      <dsp:txXfrm>
        <a:off x="1685986" y="43275"/>
        <a:ext cx="1739843" cy="1374766"/>
      </dsp:txXfrm>
    </dsp:sp>
    <dsp:sp modelId="{E7411161-35E1-4945-B912-9BE9196D4092}">
      <dsp:nvSpPr>
        <dsp:cNvPr id="0" name=""/>
        <dsp:cNvSpPr/>
      </dsp:nvSpPr>
      <dsp:spPr>
        <a:xfrm rot="17700000">
          <a:off x="3629406" y="1103850"/>
          <a:ext cx="1427769" cy="547615"/>
        </a:xfrm>
        <a:prstGeom prst="lef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E02E90-54BB-464F-A89F-826B95941AD8}">
      <dsp:nvSpPr>
        <dsp:cNvPr id="0" name=""/>
        <dsp:cNvSpPr/>
      </dsp:nvSpPr>
      <dsp:spPr>
        <a:xfrm>
          <a:off x="3732299" y="504"/>
          <a:ext cx="1825385" cy="1460308"/>
        </a:xfrm>
        <a:prstGeom prst="roundRect">
          <a:avLst>
            <a:gd name="adj" fmla="val 10000"/>
          </a:avLst>
        </a:prstGeom>
        <a:gradFill rotWithShape="0">
          <a:gsLst>
            <a:gs pos="100000">
              <a:srgbClr val="663300"/>
            </a:gs>
            <a:gs pos="100000">
              <a:schemeClr val="dk1">
                <a:tint val="50000"/>
                <a:shade val="100000"/>
                <a:satMod val="350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Policies:                Federal, State and Local</a:t>
          </a:r>
          <a:endParaRPr lang="en-US" sz="1200" b="1" kern="1200" dirty="0"/>
        </a:p>
      </dsp:txBody>
      <dsp:txXfrm>
        <a:off x="3775070" y="43275"/>
        <a:ext cx="1739843" cy="1374766"/>
      </dsp:txXfrm>
    </dsp:sp>
    <dsp:sp modelId="{3FDC993D-E48E-410D-A5E2-3234CB8104BD}">
      <dsp:nvSpPr>
        <dsp:cNvPr id="0" name=""/>
        <dsp:cNvSpPr/>
      </dsp:nvSpPr>
      <dsp:spPr>
        <a:xfrm rot="20700000">
          <a:off x="4584384" y="2241948"/>
          <a:ext cx="1427769" cy="547615"/>
        </a:xfrm>
        <a:prstGeom prst="lef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BF13F-9A42-43EC-99EB-B0CEA147058D}">
      <dsp:nvSpPr>
        <dsp:cNvPr id="0" name=""/>
        <dsp:cNvSpPr/>
      </dsp:nvSpPr>
      <dsp:spPr>
        <a:xfrm>
          <a:off x="5075136" y="1600835"/>
          <a:ext cx="1825385" cy="1460308"/>
        </a:xfrm>
        <a:prstGeom prst="roundRect">
          <a:avLst>
            <a:gd name="adj" fmla="val 10000"/>
          </a:avLst>
        </a:prstGeom>
        <a:gradFill rotWithShape="0">
          <a:gsLst>
            <a:gs pos="100000">
              <a:srgbClr val="54A4C0"/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Demand:             Caseload Growth/ Demographics</a:t>
          </a:r>
          <a:endParaRPr lang="en-US" sz="1200" b="1" kern="1200" dirty="0"/>
        </a:p>
      </dsp:txBody>
      <dsp:txXfrm>
        <a:off x="5117907" y="1643606"/>
        <a:ext cx="1739843" cy="13747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44E03-F5A4-499F-A3F9-551893E70020}">
      <dsp:nvSpPr>
        <dsp:cNvPr id="0" name=""/>
        <dsp:cNvSpPr/>
      </dsp:nvSpPr>
      <dsp:spPr>
        <a:xfrm>
          <a:off x="8046734" y="1405930"/>
          <a:ext cx="1352905" cy="643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771"/>
              </a:lnTo>
              <a:lnTo>
                <a:pt x="1352905" y="438771"/>
              </a:lnTo>
              <a:lnTo>
                <a:pt x="1352905" y="6438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E4A3FE-6977-47EE-AF76-E4ACC5CD680B}">
      <dsp:nvSpPr>
        <dsp:cNvPr id="0" name=""/>
        <dsp:cNvSpPr/>
      </dsp:nvSpPr>
      <dsp:spPr>
        <a:xfrm>
          <a:off x="6693828" y="1405930"/>
          <a:ext cx="1352905" cy="643860"/>
        </a:xfrm>
        <a:custGeom>
          <a:avLst/>
          <a:gdLst/>
          <a:ahLst/>
          <a:cxnLst/>
          <a:rect l="0" t="0" r="0" b="0"/>
          <a:pathLst>
            <a:path>
              <a:moveTo>
                <a:pt x="1352905" y="0"/>
              </a:moveTo>
              <a:lnTo>
                <a:pt x="1352905" y="438771"/>
              </a:lnTo>
              <a:lnTo>
                <a:pt x="0" y="438771"/>
              </a:lnTo>
              <a:lnTo>
                <a:pt x="0" y="6438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4A08E5-2F85-4A35-9C87-307100B2488A}">
      <dsp:nvSpPr>
        <dsp:cNvPr id="0" name=""/>
        <dsp:cNvSpPr/>
      </dsp:nvSpPr>
      <dsp:spPr>
        <a:xfrm>
          <a:off x="2635111" y="1405930"/>
          <a:ext cx="1352905" cy="643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771"/>
              </a:lnTo>
              <a:lnTo>
                <a:pt x="1352905" y="438771"/>
              </a:lnTo>
              <a:lnTo>
                <a:pt x="1352905" y="6438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BF2ED8-449F-48DE-ABF9-A0CB7017CD91}">
      <dsp:nvSpPr>
        <dsp:cNvPr id="0" name=""/>
        <dsp:cNvSpPr/>
      </dsp:nvSpPr>
      <dsp:spPr>
        <a:xfrm>
          <a:off x="1282205" y="1405930"/>
          <a:ext cx="1352905" cy="643860"/>
        </a:xfrm>
        <a:custGeom>
          <a:avLst/>
          <a:gdLst/>
          <a:ahLst/>
          <a:cxnLst/>
          <a:rect l="0" t="0" r="0" b="0"/>
          <a:pathLst>
            <a:path>
              <a:moveTo>
                <a:pt x="1352905" y="0"/>
              </a:moveTo>
              <a:lnTo>
                <a:pt x="1352905" y="438771"/>
              </a:lnTo>
              <a:lnTo>
                <a:pt x="0" y="438771"/>
              </a:lnTo>
              <a:lnTo>
                <a:pt x="0" y="6438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1C4A58-FD27-41B8-8043-5712A8C3A11C}">
      <dsp:nvSpPr>
        <dsp:cNvPr id="0" name=""/>
        <dsp:cNvSpPr/>
      </dsp:nvSpPr>
      <dsp:spPr>
        <a:xfrm>
          <a:off x="1528188" y="138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E1D775-851F-4162-9F5E-762F80E92967}">
      <dsp:nvSpPr>
        <dsp:cNvPr id="0" name=""/>
        <dsp:cNvSpPr/>
      </dsp:nvSpPr>
      <dsp:spPr>
        <a:xfrm>
          <a:off x="1774171" y="233822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Social Services is funded with two Realignment pools.</a:t>
          </a:r>
          <a:endParaRPr lang="en-US" sz="1700" kern="1200"/>
        </a:p>
      </dsp:txBody>
      <dsp:txXfrm>
        <a:off x="1815345" y="274996"/>
        <a:ext cx="2131497" cy="1323444"/>
      </dsp:txXfrm>
    </dsp:sp>
    <dsp:sp modelId="{7C330EEF-39B6-4345-B97B-A20D5A12A5E1}">
      <dsp:nvSpPr>
        <dsp:cNvPr id="0" name=""/>
        <dsp:cNvSpPr/>
      </dsp:nvSpPr>
      <dsp:spPr>
        <a:xfrm>
          <a:off x="175282" y="2049790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FE877-1650-486D-986B-906B9B468E74}">
      <dsp:nvSpPr>
        <dsp:cNvPr id="0" name=""/>
        <dsp:cNvSpPr/>
      </dsp:nvSpPr>
      <dsp:spPr>
        <a:xfrm>
          <a:off x="421265" y="2283474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1991 Realignment</a:t>
          </a:r>
          <a:endParaRPr lang="en-US" sz="1700" kern="1200"/>
        </a:p>
      </dsp:txBody>
      <dsp:txXfrm>
        <a:off x="462439" y="2324648"/>
        <a:ext cx="2131497" cy="1323444"/>
      </dsp:txXfrm>
    </dsp:sp>
    <dsp:sp modelId="{7CEB6E3A-5D2C-4823-9948-C50441DA54E3}">
      <dsp:nvSpPr>
        <dsp:cNvPr id="0" name=""/>
        <dsp:cNvSpPr/>
      </dsp:nvSpPr>
      <dsp:spPr>
        <a:xfrm>
          <a:off x="2881094" y="2049790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E4FD25-77DD-41B7-9190-A9BDC59032E4}">
      <dsp:nvSpPr>
        <dsp:cNvPr id="0" name=""/>
        <dsp:cNvSpPr/>
      </dsp:nvSpPr>
      <dsp:spPr>
        <a:xfrm>
          <a:off x="3127077" y="2283474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2011 Realignment</a:t>
          </a:r>
          <a:endParaRPr lang="en-US" sz="1700" kern="1200"/>
        </a:p>
      </dsp:txBody>
      <dsp:txXfrm>
        <a:off x="3168251" y="2324648"/>
        <a:ext cx="2131497" cy="1323444"/>
      </dsp:txXfrm>
    </dsp:sp>
    <dsp:sp modelId="{E5CEA891-E750-4861-9F39-38A92ED78CD8}">
      <dsp:nvSpPr>
        <dsp:cNvPr id="0" name=""/>
        <dsp:cNvSpPr/>
      </dsp:nvSpPr>
      <dsp:spPr>
        <a:xfrm>
          <a:off x="6939811" y="138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9BFCE-807F-42E4-9A47-71F67F3B71AD}">
      <dsp:nvSpPr>
        <dsp:cNvPr id="0" name=""/>
        <dsp:cNvSpPr/>
      </dsp:nvSpPr>
      <dsp:spPr>
        <a:xfrm>
          <a:off x="7185794" y="233822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There are two dedicated revenue sources to fund the programs:</a:t>
          </a:r>
          <a:endParaRPr lang="en-US" sz="1700" kern="1200"/>
        </a:p>
      </dsp:txBody>
      <dsp:txXfrm>
        <a:off x="7226968" y="274996"/>
        <a:ext cx="2131497" cy="1323444"/>
      </dsp:txXfrm>
    </dsp:sp>
    <dsp:sp modelId="{9C8F4531-8921-4304-8746-9D2BFD567FBB}">
      <dsp:nvSpPr>
        <dsp:cNvPr id="0" name=""/>
        <dsp:cNvSpPr/>
      </dsp:nvSpPr>
      <dsp:spPr>
        <a:xfrm>
          <a:off x="5586905" y="2049790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FBCBB-72AE-4F52-9E8D-302C1F205D00}">
      <dsp:nvSpPr>
        <dsp:cNvPr id="0" name=""/>
        <dsp:cNvSpPr/>
      </dsp:nvSpPr>
      <dsp:spPr>
        <a:xfrm>
          <a:off x="5832888" y="2283474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State sales tax</a:t>
          </a:r>
          <a:endParaRPr lang="en-US" sz="1700" kern="1200"/>
        </a:p>
      </dsp:txBody>
      <dsp:txXfrm>
        <a:off x="5874062" y="2324648"/>
        <a:ext cx="2131497" cy="1323444"/>
      </dsp:txXfrm>
    </dsp:sp>
    <dsp:sp modelId="{A394DB6F-9E7D-4301-A252-53A0A0FB7AC8}">
      <dsp:nvSpPr>
        <dsp:cNvPr id="0" name=""/>
        <dsp:cNvSpPr/>
      </dsp:nvSpPr>
      <dsp:spPr>
        <a:xfrm>
          <a:off x="8292717" y="2049790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8F477-ECED-4E9B-9B1D-AB9C45ADF640}">
      <dsp:nvSpPr>
        <dsp:cNvPr id="0" name=""/>
        <dsp:cNvSpPr/>
      </dsp:nvSpPr>
      <dsp:spPr>
        <a:xfrm>
          <a:off x="8538700" y="2283474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Vehicle license fees</a:t>
          </a:r>
          <a:endParaRPr lang="en-US" sz="1700" kern="1200"/>
        </a:p>
      </dsp:txBody>
      <dsp:txXfrm>
        <a:off x="8579874" y="2324648"/>
        <a:ext cx="2131497" cy="13234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354C2-72C5-40BB-9C38-5CC5125F1DE7}">
      <dsp:nvSpPr>
        <dsp:cNvPr id="0" name=""/>
        <dsp:cNvSpPr/>
      </dsp:nvSpPr>
      <dsp:spPr>
        <a:xfrm>
          <a:off x="192132" y="0"/>
          <a:ext cx="4368503" cy="5334000"/>
        </a:xfrm>
        <a:prstGeom prst="roundRect">
          <a:avLst>
            <a:gd name="adj" fmla="val 10000"/>
          </a:avLst>
        </a:prstGeom>
        <a:solidFill>
          <a:schemeClr val="accent1"/>
        </a:soli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Program</a:t>
          </a:r>
        </a:p>
      </dsp:txBody>
      <dsp:txXfrm>
        <a:off x="192132" y="0"/>
        <a:ext cx="4368503" cy="1600200"/>
      </dsp:txXfrm>
    </dsp:sp>
    <dsp:sp modelId="{6FDA0CCA-2DCA-4C63-B39F-92DA59869240}">
      <dsp:nvSpPr>
        <dsp:cNvPr id="0" name=""/>
        <dsp:cNvSpPr/>
      </dsp:nvSpPr>
      <dsp:spPr>
        <a:xfrm>
          <a:off x="420312" y="1600757"/>
          <a:ext cx="390892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CalWORKs Aid Payments</a:t>
          </a:r>
        </a:p>
      </dsp:txBody>
      <dsp:txXfrm>
        <a:off x="431515" y="1611960"/>
        <a:ext cx="3886517" cy="360088"/>
      </dsp:txXfrm>
    </dsp:sp>
    <dsp:sp modelId="{6D717827-2E82-4907-A3A5-08C3314707F7}">
      <dsp:nvSpPr>
        <dsp:cNvPr id="0" name=""/>
        <dsp:cNvSpPr/>
      </dsp:nvSpPr>
      <dsp:spPr>
        <a:xfrm>
          <a:off x="420312" y="1986193"/>
          <a:ext cx="390892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CalWORKs Eligibility</a:t>
          </a:r>
        </a:p>
      </dsp:txBody>
      <dsp:txXfrm>
        <a:off x="431515" y="1997396"/>
        <a:ext cx="3886517" cy="360088"/>
      </dsp:txXfrm>
    </dsp:sp>
    <dsp:sp modelId="{2C43E122-17E2-48BE-A227-046663AA056E}">
      <dsp:nvSpPr>
        <dsp:cNvPr id="0" name=""/>
        <dsp:cNvSpPr/>
      </dsp:nvSpPr>
      <dsp:spPr>
        <a:xfrm>
          <a:off x="420312" y="2371630"/>
          <a:ext cx="390892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Foster Care</a:t>
          </a:r>
        </a:p>
      </dsp:txBody>
      <dsp:txXfrm>
        <a:off x="431515" y="2382833"/>
        <a:ext cx="3886517" cy="360088"/>
      </dsp:txXfrm>
    </dsp:sp>
    <dsp:sp modelId="{4D094905-0290-469F-8278-CE0D2683745A}">
      <dsp:nvSpPr>
        <dsp:cNvPr id="0" name=""/>
        <dsp:cNvSpPr/>
      </dsp:nvSpPr>
      <dsp:spPr>
        <a:xfrm>
          <a:off x="420312" y="2757066"/>
          <a:ext cx="390892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Child Welfare Services</a:t>
          </a:r>
        </a:p>
      </dsp:txBody>
      <dsp:txXfrm>
        <a:off x="431515" y="2768269"/>
        <a:ext cx="3886517" cy="360088"/>
      </dsp:txXfrm>
    </dsp:sp>
    <dsp:sp modelId="{5EEDFC0B-9B22-4C76-BA2B-3643AD0455E5}">
      <dsp:nvSpPr>
        <dsp:cNvPr id="0" name=""/>
        <dsp:cNvSpPr/>
      </dsp:nvSpPr>
      <dsp:spPr>
        <a:xfrm>
          <a:off x="420312" y="3142502"/>
          <a:ext cx="390892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Adoptions Assistance</a:t>
          </a:r>
        </a:p>
      </dsp:txBody>
      <dsp:txXfrm>
        <a:off x="431515" y="3153705"/>
        <a:ext cx="3886517" cy="360088"/>
      </dsp:txXfrm>
    </dsp:sp>
    <dsp:sp modelId="{CBE6BF6A-3093-4798-8FB8-1B346B1934AC}">
      <dsp:nvSpPr>
        <dsp:cNvPr id="0" name=""/>
        <dsp:cNvSpPr/>
      </dsp:nvSpPr>
      <dsp:spPr>
        <a:xfrm>
          <a:off x="420312" y="3527939"/>
          <a:ext cx="390892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CalWORKs Employment Services</a:t>
          </a:r>
        </a:p>
      </dsp:txBody>
      <dsp:txXfrm>
        <a:off x="431515" y="3539142"/>
        <a:ext cx="3886517" cy="360088"/>
      </dsp:txXfrm>
    </dsp:sp>
    <dsp:sp modelId="{E4B4B5BA-B512-4AA4-A20E-B522E990F3EB}">
      <dsp:nvSpPr>
        <dsp:cNvPr id="0" name=""/>
        <dsp:cNvSpPr/>
      </dsp:nvSpPr>
      <dsp:spPr>
        <a:xfrm>
          <a:off x="420312" y="3913375"/>
          <a:ext cx="390892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In-Home Supportive Services</a:t>
          </a:r>
        </a:p>
      </dsp:txBody>
      <dsp:txXfrm>
        <a:off x="431515" y="3924578"/>
        <a:ext cx="3886517" cy="360088"/>
      </dsp:txXfrm>
    </dsp:sp>
    <dsp:sp modelId="{E27AEAAF-CE26-4F9F-B4E0-658E9185B45B}">
      <dsp:nvSpPr>
        <dsp:cNvPr id="0" name=""/>
        <dsp:cNvSpPr/>
      </dsp:nvSpPr>
      <dsp:spPr>
        <a:xfrm>
          <a:off x="420312" y="4298812"/>
          <a:ext cx="390892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County Services Block Grant</a:t>
          </a:r>
        </a:p>
      </dsp:txBody>
      <dsp:txXfrm>
        <a:off x="431515" y="4310015"/>
        <a:ext cx="3886517" cy="360088"/>
      </dsp:txXfrm>
    </dsp:sp>
    <dsp:sp modelId="{EF565AB4-48B6-4ABF-B962-6FF6E604C0EB}">
      <dsp:nvSpPr>
        <dsp:cNvPr id="0" name=""/>
        <dsp:cNvSpPr/>
      </dsp:nvSpPr>
      <dsp:spPr>
        <a:xfrm>
          <a:off x="420312" y="4684248"/>
          <a:ext cx="390892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California Children’s Services</a:t>
          </a:r>
        </a:p>
      </dsp:txBody>
      <dsp:txXfrm>
        <a:off x="431515" y="4695451"/>
        <a:ext cx="3886517" cy="360088"/>
      </dsp:txXfrm>
    </dsp:sp>
    <dsp:sp modelId="{ED2A3EC4-1907-4543-AA49-B53225189D14}">
      <dsp:nvSpPr>
        <dsp:cNvPr id="0" name=""/>
        <dsp:cNvSpPr/>
      </dsp:nvSpPr>
      <dsp:spPr>
        <a:xfrm>
          <a:off x="4701397" y="0"/>
          <a:ext cx="1757643" cy="5334000"/>
        </a:xfrm>
        <a:prstGeom prst="roundRect">
          <a:avLst>
            <a:gd name="adj" fmla="val 10000"/>
          </a:avLst>
        </a:prstGeom>
        <a:solidFill>
          <a:schemeClr val="accent1"/>
        </a:soli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Old   Share   </a:t>
          </a:r>
          <a:r>
            <a:rPr lang="en-US" sz="18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(non-Fed)</a:t>
          </a:r>
        </a:p>
      </dsp:txBody>
      <dsp:txXfrm>
        <a:off x="4701397" y="0"/>
        <a:ext cx="1757643" cy="1600200"/>
      </dsp:txXfrm>
    </dsp:sp>
    <dsp:sp modelId="{C28DAF8B-B778-4C45-8845-E497F71DABF7}">
      <dsp:nvSpPr>
        <dsp:cNvPr id="0" name=""/>
        <dsp:cNvSpPr/>
      </dsp:nvSpPr>
      <dsp:spPr>
        <a:xfrm>
          <a:off x="4966107" y="1600757"/>
          <a:ext cx="1251325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11% </a:t>
          </a:r>
        </a:p>
      </dsp:txBody>
      <dsp:txXfrm>
        <a:off x="4977310" y="1611960"/>
        <a:ext cx="1228919" cy="360088"/>
      </dsp:txXfrm>
    </dsp:sp>
    <dsp:sp modelId="{0D75C1C8-A125-47EA-84C4-B697DDC1AC09}">
      <dsp:nvSpPr>
        <dsp:cNvPr id="0" name=""/>
        <dsp:cNvSpPr/>
      </dsp:nvSpPr>
      <dsp:spPr>
        <a:xfrm>
          <a:off x="4966107" y="1986193"/>
          <a:ext cx="1251325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50%</a:t>
          </a:r>
        </a:p>
      </dsp:txBody>
      <dsp:txXfrm>
        <a:off x="4977310" y="1997396"/>
        <a:ext cx="1228919" cy="360088"/>
      </dsp:txXfrm>
    </dsp:sp>
    <dsp:sp modelId="{F7C29C00-15F4-4628-A136-1F9459B139DB}">
      <dsp:nvSpPr>
        <dsp:cNvPr id="0" name=""/>
        <dsp:cNvSpPr/>
      </dsp:nvSpPr>
      <dsp:spPr>
        <a:xfrm>
          <a:off x="4966107" y="2371630"/>
          <a:ext cx="1251325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</a:t>
          </a: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5%</a:t>
          </a:r>
        </a:p>
      </dsp:txBody>
      <dsp:txXfrm>
        <a:off x="4977310" y="2382833"/>
        <a:ext cx="1228919" cy="360088"/>
      </dsp:txXfrm>
    </dsp:sp>
    <dsp:sp modelId="{4F9025C4-9F21-4C76-8E64-EAFC654192CE}">
      <dsp:nvSpPr>
        <dsp:cNvPr id="0" name=""/>
        <dsp:cNvSpPr/>
      </dsp:nvSpPr>
      <dsp:spPr>
        <a:xfrm>
          <a:off x="4966107" y="2757066"/>
          <a:ext cx="1251325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24%</a:t>
          </a:r>
        </a:p>
      </dsp:txBody>
      <dsp:txXfrm>
        <a:off x="4977310" y="2768269"/>
        <a:ext cx="1228919" cy="360088"/>
      </dsp:txXfrm>
    </dsp:sp>
    <dsp:sp modelId="{12B58ED0-8B77-4628-9012-B478ACB3DC10}">
      <dsp:nvSpPr>
        <dsp:cNvPr id="0" name=""/>
        <dsp:cNvSpPr/>
      </dsp:nvSpPr>
      <dsp:spPr>
        <a:xfrm>
          <a:off x="4966107" y="3142502"/>
          <a:ext cx="1251325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0%</a:t>
          </a:r>
        </a:p>
      </dsp:txBody>
      <dsp:txXfrm>
        <a:off x="4977310" y="3153705"/>
        <a:ext cx="1228919" cy="360088"/>
      </dsp:txXfrm>
    </dsp:sp>
    <dsp:sp modelId="{9666F41A-CC20-49B9-908D-F03CF451168E}">
      <dsp:nvSpPr>
        <dsp:cNvPr id="0" name=""/>
        <dsp:cNvSpPr/>
      </dsp:nvSpPr>
      <dsp:spPr>
        <a:xfrm>
          <a:off x="4966107" y="3527939"/>
          <a:ext cx="1251325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18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0%</a:t>
          </a:r>
        </a:p>
      </dsp:txBody>
      <dsp:txXfrm>
        <a:off x="4977310" y="3539142"/>
        <a:ext cx="1228919" cy="360088"/>
      </dsp:txXfrm>
    </dsp:sp>
    <dsp:sp modelId="{014CAB5A-BEDF-4C95-941B-855864307665}">
      <dsp:nvSpPr>
        <dsp:cNvPr id="0" name=""/>
        <dsp:cNvSpPr/>
      </dsp:nvSpPr>
      <dsp:spPr>
        <a:xfrm>
          <a:off x="4966107" y="3913375"/>
          <a:ext cx="1251325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</a:t>
          </a: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3%</a:t>
          </a:r>
        </a:p>
      </dsp:txBody>
      <dsp:txXfrm>
        <a:off x="4977310" y="3924578"/>
        <a:ext cx="1228919" cy="360088"/>
      </dsp:txXfrm>
    </dsp:sp>
    <dsp:sp modelId="{04D11226-A801-4A95-A63E-95A0E1FD7D6E}">
      <dsp:nvSpPr>
        <dsp:cNvPr id="0" name=""/>
        <dsp:cNvSpPr/>
      </dsp:nvSpPr>
      <dsp:spPr>
        <a:xfrm>
          <a:off x="4966107" y="4298812"/>
          <a:ext cx="1251325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16%</a:t>
          </a:r>
        </a:p>
      </dsp:txBody>
      <dsp:txXfrm>
        <a:off x="4977310" y="4310015"/>
        <a:ext cx="1228919" cy="360088"/>
      </dsp:txXfrm>
    </dsp:sp>
    <dsp:sp modelId="{9271D910-29A9-44E3-AE2D-A0EABD522A9A}">
      <dsp:nvSpPr>
        <dsp:cNvPr id="0" name=""/>
        <dsp:cNvSpPr/>
      </dsp:nvSpPr>
      <dsp:spPr>
        <a:xfrm>
          <a:off x="4966107" y="4684248"/>
          <a:ext cx="1251325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25%</a:t>
          </a:r>
        </a:p>
      </dsp:txBody>
      <dsp:txXfrm>
        <a:off x="4977310" y="4695451"/>
        <a:ext cx="1228919" cy="360088"/>
      </dsp:txXfrm>
    </dsp:sp>
    <dsp:sp modelId="{E8A6BED1-925E-41FC-A490-401E8B309E7E}">
      <dsp:nvSpPr>
        <dsp:cNvPr id="0" name=""/>
        <dsp:cNvSpPr/>
      </dsp:nvSpPr>
      <dsp:spPr>
        <a:xfrm>
          <a:off x="6619407" y="0"/>
          <a:ext cx="1686392" cy="5334000"/>
        </a:xfrm>
        <a:prstGeom prst="roundRect">
          <a:avLst>
            <a:gd name="adj" fmla="val 10000"/>
          </a:avLst>
        </a:prstGeom>
        <a:solidFill>
          <a:schemeClr val="accent1"/>
        </a:soli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New 1991 Share   </a:t>
          </a:r>
          <a:r>
            <a:rPr lang="en-US" sz="18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(non-Fed)</a:t>
          </a:r>
        </a:p>
      </dsp:txBody>
      <dsp:txXfrm>
        <a:off x="6619407" y="0"/>
        <a:ext cx="1686392" cy="1600200"/>
      </dsp:txXfrm>
    </dsp:sp>
    <dsp:sp modelId="{FFCA9DFB-D83A-46B0-843E-6DE336BB897A}">
      <dsp:nvSpPr>
        <dsp:cNvPr id="0" name=""/>
        <dsp:cNvSpPr/>
      </dsp:nvSpPr>
      <dsp:spPr>
        <a:xfrm>
          <a:off x="6787792" y="1600757"/>
          <a:ext cx="134911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 5%</a:t>
          </a:r>
        </a:p>
      </dsp:txBody>
      <dsp:txXfrm>
        <a:off x="6798995" y="1611960"/>
        <a:ext cx="1326707" cy="360088"/>
      </dsp:txXfrm>
    </dsp:sp>
    <dsp:sp modelId="{2F1271C9-AF2B-43FA-8819-B610D6E9E856}">
      <dsp:nvSpPr>
        <dsp:cNvPr id="0" name=""/>
        <dsp:cNvSpPr/>
      </dsp:nvSpPr>
      <dsp:spPr>
        <a:xfrm>
          <a:off x="6787792" y="1986193"/>
          <a:ext cx="134911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30%</a:t>
          </a:r>
        </a:p>
      </dsp:txBody>
      <dsp:txXfrm>
        <a:off x="6798995" y="1997396"/>
        <a:ext cx="1326707" cy="360088"/>
      </dsp:txXfrm>
    </dsp:sp>
    <dsp:sp modelId="{1B496ECC-AE7D-4AFC-8A0A-A803853BF7E3}">
      <dsp:nvSpPr>
        <dsp:cNvPr id="0" name=""/>
        <dsp:cNvSpPr/>
      </dsp:nvSpPr>
      <dsp:spPr>
        <a:xfrm>
          <a:off x="6787792" y="2371630"/>
          <a:ext cx="134911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60%</a:t>
          </a:r>
        </a:p>
      </dsp:txBody>
      <dsp:txXfrm>
        <a:off x="6798995" y="2382833"/>
        <a:ext cx="1326707" cy="360088"/>
      </dsp:txXfrm>
    </dsp:sp>
    <dsp:sp modelId="{B984BE17-6637-4DAF-8B8A-3BB3DA92F64F}">
      <dsp:nvSpPr>
        <dsp:cNvPr id="0" name=""/>
        <dsp:cNvSpPr/>
      </dsp:nvSpPr>
      <dsp:spPr>
        <a:xfrm>
          <a:off x="6787792" y="2757066"/>
          <a:ext cx="134911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30%</a:t>
          </a:r>
        </a:p>
      </dsp:txBody>
      <dsp:txXfrm>
        <a:off x="6798995" y="2768269"/>
        <a:ext cx="1326707" cy="360088"/>
      </dsp:txXfrm>
    </dsp:sp>
    <dsp:sp modelId="{C8DA000B-1BD0-4215-A08F-C4DC59351CE8}">
      <dsp:nvSpPr>
        <dsp:cNvPr id="0" name=""/>
        <dsp:cNvSpPr/>
      </dsp:nvSpPr>
      <dsp:spPr>
        <a:xfrm>
          <a:off x="6787792" y="3142502"/>
          <a:ext cx="134911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25%</a:t>
          </a:r>
        </a:p>
      </dsp:txBody>
      <dsp:txXfrm>
        <a:off x="6798995" y="3153705"/>
        <a:ext cx="1326707" cy="360088"/>
      </dsp:txXfrm>
    </dsp:sp>
    <dsp:sp modelId="{DF88198F-431F-48BC-9055-EF140C89409F}">
      <dsp:nvSpPr>
        <dsp:cNvPr id="0" name=""/>
        <dsp:cNvSpPr/>
      </dsp:nvSpPr>
      <dsp:spPr>
        <a:xfrm>
          <a:off x="6787792" y="3527939"/>
          <a:ext cx="134911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30%</a:t>
          </a:r>
        </a:p>
      </dsp:txBody>
      <dsp:txXfrm>
        <a:off x="6798995" y="3539142"/>
        <a:ext cx="1326707" cy="360088"/>
      </dsp:txXfrm>
    </dsp:sp>
    <dsp:sp modelId="{B19289EE-217E-43BB-882D-563E6DE9C449}">
      <dsp:nvSpPr>
        <dsp:cNvPr id="0" name=""/>
        <dsp:cNvSpPr/>
      </dsp:nvSpPr>
      <dsp:spPr>
        <a:xfrm>
          <a:off x="6787792" y="3913375"/>
          <a:ext cx="134911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35%</a:t>
          </a:r>
        </a:p>
      </dsp:txBody>
      <dsp:txXfrm>
        <a:off x="6798995" y="3924578"/>
        <a:ext cx="1326707" cy="360088"/>
      </dsp:txXfrm>
    </dsp:sp>
    <dsp:sp modelId="{AA0BCC8C-FEE6-45B2-8CEE-530A347F96EB}">
      <dsp:nvSpPr>
        <dsp:cNvPr id="0" name=""/>
        <dsp:cNvSpPr/>
      </dsp:nvSpPr>
      <dsp:spPr>
        <a:xfrm>
          <a:off x="6787792" y="4298812"/>
          <a:ext cx="134911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30% total</a:t>
          </a:r>
        </a:p>
      </dsp:txBody>
      <dsp:txXfrm>
        <a:off x="6798995" y="4310015"/>
        <a:ext cx="1326707" cy="360088"/>
      </dsp:txXfrm>
    </dsp:sp>
    <dsp:sp modelId="{BF83D366-3EBD-4AC0-B898-0C8BAB5C0529}">
      <dsp:nvSpPr>
        <dsp:cNvPr id="0" name=""/>
        <dsp:cNvSpPr/>
      </dsp:nvSpPr>
      <dsp:spPr>
        <a:xfrm>
          <a:off x="6787792" y="4684248"/>
          <a:ext cx="1349113" cy="38249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50% total</a:t>
          </a:r>
        </a:p>
      </dsp:txBody>
      <dsp:txXfrm>
        <a:off x="6798995" y="4695451"/>
        <a:ext cx="1326707" cy="3600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AC948A-EA32-4A61-AE57-12E90FC26582}">
      <dsp:nvSpPr>
        <dsp:cNvPr id="0" name=""/>
        <dsp:cNvSpPr/>
      </dsp:nvSpPr>
      <dsp:spPr>
        <a:xfrm>
          <a:off x="0" y="0"/>
          <a:ext cx="8796414" cy="778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Budgets are planning documents</a:t>
          </a:r>
        </a:p>
      </dsp:txBody>
      <dsp:txXfrm>
        <a:off x="22791" y="22791"/>
        <a:ext cx="7890988" cy="732557"/>
      </dsp:txXfrm>
    </dsp:sp>
    <dsp:sp modelId="{4B281A0C-BFE5-4D1F-93D8-36752FD77F84}">
      <dsp:nvSpPr>
        <dsp:cNvPr id="0" name=""/>
        <dsp:cNvSpPr/>
      </dsp:nvSpPr>
      <dsp:spPr>
        <a:xfrm>
          <a:off x="736699" y="919619"/>
          <a:ext cx="8796414" cy="778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Know where you can be flexible</a:t>
          </a:r>
        </a:p>
      </dsp:txBody>
      <dsp:txXfrm>
        <a:off x="759490" y="942410"/>
        <a:ext cx="7508341" cy="732557"/>
      </dsp:txXfrm>
    </dsp:sp>
    <dsp:sp modelId="{34B60B52-308C-45D4-9622-0F699645CB96}">
      <dsp:nvSpPr>
        <dsp:cNvPr id="0" name=""/>
        <dsp:cNvSpPr/>
      </dsp:nvSpPr>
      <dsp:spPr>
        <a:xfrm>
          <a:off x="1462403" y="1839238"/>
          <a:ext cx="8796414" cy="778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Discover funding opportunities</a:t>
          </a:r>
        </a:p>
      </dsp:txBody>
      <dsp:txXfrm>
        <a:off x="1485194" y="1862029"/>
        <a:ext cx="7519337" cy="732557"/>
      </dsp:txXfrm>
    </dsp:sp>
    <dsp:sp modelId="{8F520503-3339-4824-BA37-ADBE60C5B7F3}">
      <dsp:nvSpPr>
        <dsp:cNvPr id="0" name=""/>
        <dsp:cNvSpPr/>
      </dsp:nvSpPr>
      <dsp:spPr>
        <a:xfrm>
          <a:off x="2199103" y="2758858"/>
          <a:ext cx="8796414" cy="7781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Know your Fiscal/Program Person</a:t>
          </a:r>
        </a:p>
      </dsp:txBody>
      <dsp:txXfrm>
        <a:off x="2221894" y="2781649"/>
        <a:ext cx="7508341" cy="732557"/>
      </dsp:txXfrm>
    </dsp:sp>
    <dsp:sp modelId="{391A98F4-4A15-46B4-A9F4-42C83C9C8146}">
      <dsp:nvSpPr>
        <dsp:cNvPr id="0" name=""/>
        <dsp:cNvSpPr/>
      </dsp:nvSpPr>
      <dsp:spPr>
        <a:xfrm>
          <a:off x="8290623" y="595984"/>
          <a:ext cx="505790" cy="50579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404426" y="595984"/>
        <a:ext cx="278184" cy="380607"/>
      </dsp:txXfrm>
    </dsp:sp>
    <dsp:sp modelId="{E28E0882-9278-46B7-AF14-52CDD6DB34EE}">
      <dsp:nvSpPr>
        <dsp:cNvPr id="0" name=""/>
        <dsp:cNvSpPr/>
      </dsp:nvSpPr>
      <dsp:spPr>
        <a:xfrm>
          <a:off x="9027323" y="1515603"/>
          <a:ext cx="505790" cy="50579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141126" y="1515603"/>
        <a:ext cx="278184" cy="380607"/>
      </dsp:txXfrm>
    </dsp:sp>
    <dsp:sp modelId="{57164953-8228-4C17-87BD-46F40ED4B4EB}">
      <dsp:nvSpPr>
        <dsp:cNvPr id="0" name=""/>
        <dsp:cNvSpPr/>
      </dsp:nvSpPr>
      <dsp:spPr>
        <a:xfrm>
          <a:off x="9753027" y="2435223"/>
          <a:ext cx="505790" cy="50579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866830" y="2435223"/>
        <a:ext cx="278184" cy="38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5F1F5-9B7E-4B06-A83E-C17A7A8546AC}" type="datetimeFigureOut">
              <a:rPr lang="en-ZA" smtClean="0"/>
              <a:t>2023/11/07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CC445-1181-4631-964C-4D0584CE199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9846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CC445-1181-4631-964C-4D0584CE199E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736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B4B3-EC6F-495C-B52D-56D52539603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65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66429" lvl="1" defTabSz="931774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/>
            </a:pPr>
            <a:endParaRPr lang="en-US" baseline="0" dirty="0"/>
          </a:p>
          <a:p>
            <a:pPr marL="756506" lvl="1" indent="-290077" defTabSz="931774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Tx/>
              <a:buChar char="•"/>
              <a:defRPr/>
            </a:pPr>
            <a:endParaRPr lang="en-US" dirty="0"/>
          </a:p>
          <a:p>
            <a:pPr eaLnBrk="1" hangingPunct="1"/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B4B3-EC6F-495C-B52D-56D52539603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236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B4B3-EC6F-495C-B52D-56D52539603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949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B4B3-EC6F-495C-B52D-56D52539603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453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B4B3-EC6F-495C-B52D-56D52539603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500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359"/>
            <a:fld id="{4ED1938D-625A-4F75-A15A-B0778D2B6418}" type="slidenum">
              <a:rPr lang="en-US" smtClean="0"/>
              <a:pPr defTabSz="943359"/>
              <a:t>15</a:t>
            </a:fld>
            <a:endParaRPr lang="en-US" dirty="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19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B4B3-EC6F-495C-B52D-56D52539603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583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359"/>
            <a:fld id="{715205FE-E511-4C38-8524-36DDFE54FC9E}" type="slidenum">
              <a:rPr lang="en-US" smtClean="0"/>
              <a:pPr defTabSz="943359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6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359"/>
            <a:fld id="{02112BAA-87C7-479D-8D4D-15C9019AE5A1}" type="slidenum">
              <a:rPr lang="en-US" smtClean="0"/>
              <a:pPr defTabSz="943359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85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B4B3-EC6F-495C-B52D-56D52539603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563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EA4776-FEE8-48B5-A0A4-5AF89771083F}" type="slidenum">
              <a:rPr lang="en-US" smtClean="0">
                <a:cs typeface="Arial" charset="0"/>
              </a:rPr>
              <a:pPr>
                <a:defRPr/>
              </a:pPr>
              <a:t>2</a:t>
            </a:fld>
            <a:endParaRPr lang="en-US" dirty="0">
              <a:cs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38917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146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359"/>
            <a:fld id="{90D94487-65D7-40AD-99C8-B911FFFAAA86}" type="slidenum">
              <a:rPr lang="en-US" smtClean="0"/>
              <a:pPr defTabSz="943359"/>
              <a:t>20</a:t>
            </a:fld>
            <a:endParaRPr lang="en-US" dirty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640594" lvl="1" indent="-174708">
              <a:buFont typeface="Arial" panose="020B0604020202020204" pitchFamily="34" charset="0"/>
              <a:buChar char="•"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625840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30213" y="709613"/>
            <a:ext cx="6305550" cy="3546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53834" y="4489388"/>
            <a:ext cx="5258522" cy="4251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475" tIns="47237" rIns="94475" bIns="47237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4060839" y="8980415"/>
            <a:ext cx="3105348" cy="47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475" tIns="47237" rIns="94475" bIns="47237" anchor="b"/>
          <a:lstStyle>
            <a:lvl1pPr defTabSz="908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8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8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8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8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1D53398-D94E-47DE-8644-06F8027877EA}" type="slidenum">
              <a:rPr lang="en-US" sz="1300">
                <a:latin typeface="Times New Roman" pitchFamily="18" charset="0"/>
                <a:cs typeface="Times New Roman" pitchFamily="18" charset="0"/>
              </a:rPr>
              <a:pPr algn="r" eaLnBrk="1" hangingPunct="1"/>
              <a:t>21</a:t>
            </a:fld>
            <a:endParaRPr lang="en-US" sz="1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B4B3-EC6F-495C-B52D-56D52539603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799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A64A6-4EDD-4005-971C-BAC8F8EEAB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44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D61E4-0922-488F-81E2-8DC74F660D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68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84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D61E4-0922-488F-81E2-8DC74F660D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42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7652E7-D20A-BD48-AFE8-C04AB8AEAD1F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5267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B4B3-EC6F-495C-B52D-56D52539603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51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B4B3-EC6F-495C-B52D-56D52539603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09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B4B3-EC6F-495C-B52D-56D52539603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792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CC445-1181-4631-964C-4D0584CE199E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96629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B4B3-EC6F-495C-B52D-56D52539603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3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 x 2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utumn leaves">
            <a:extLst>
              <a:ext uri="{FF2B5EF4-FFF2-40B4-BE49-F238E27FC236}">
                <a16:creationId xmlns:a16="http://schemas.microsoft.com/office/drawing/2014/main" id="{D32B3F80-3308-424F-9277-5C4367FD3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855" y="4980269"/>
            <a:ext cx="1777145" cy="187773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14" name="Picture Placeholder 113" descr="Image Placeholder">
            <a:extLst>
              <a:ext uri="{FF2B5EF4-FFF2-40B4-BE49-F238E27FC236}">
                <a16:creationId xmlns:a16="http://schemas.microsoft.com/office/drawing/2014/main" id="{85DD534E-B28A-4181-BCAA-EDF680B795A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37200" y="12155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281703 w 2376000"/>
              <a:gd name="connsiteY1" fmla="*/ 52388 h 2376000"/>
              <a:gd name="connsiteX2" fmla="*/ 2376000 w 2376000"/>
              <a:gd name="connsiteY2" fmla="*/ 2376000 h 2376000"/>
              <a:gd name="connsiteX3" fmla="*/ 0 w 2376000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281703" y="52388"/>
                </a:lnTo>
                <a:lnTo>
                  <a:pt x="2376000" y="2376000"/>
                </a:lnTo>
                <a:lnTo>
                  <a:pt x="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15" name="Picture Placeholder 114" descr="Image Placeholder">
            <a:extLst>
              <a:ext uri="{FF2B5EF4-FFF2-40B4-BE49-F238E27FC236}">
                <a16:creationId xmlns:a16="http://schemas.microsoft.com/office/drawing/2014/main" id="{3205F2A1-51DF-4507-AFED-8D8020B31A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178800" y="1215500"/>
            <a:ext cx="2362370" cy="2376000"/>
          </a:xfrm>
          <a:custGeom>
            <a:avLst/>
            <a:gdLst>
              <a:gd name="connsiteX0" fmla="*/ 2355045 w 2362370"/>
              <a:gd name="connsiteY0" fmla="*/ 0 h 2376000"/>
              <a:gd name="connsiteX1" fmla="*/ 2362370 w 2362370"/>
              <a:gd name="connsiteY1" fmla="*/ 2376000 h 2376000"/>
              <a:gd name="connsiteX2" fmla="*/ 36196 w 2362370"/>
              <a:gd name="connsiteY2" fmla="*/ 2376000 h 2376000"/>
              <a:gd name="connsiteX3" fmla="*/ 0 w 2362370"/>
              <a:gd name="connsiteY3" fmla="*/ 94298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2370" h="2376000">
                <a:moveTo>
                  <a:pt x="2355045" y="0"/>
                </a:moveTo>
                <a:lnTo>
                  <a:pt x="2362370" y="2376000"/>
                </a:lnTo>
                <a:lnTo>
                  <a:pt x="36196" y="2376000"/>
                </a:lnTo>
                <a:lnTo>
                  <a:pt x="0" y="942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16" name="Picture Placeholder 115" descr="Image Placeholder">
            <a:extLst>
              <a:ext uri="{FF2B5EF4-FFF2-40B4-BE49-F238E27FC236}">
                <a16:creationId xmlns:a16="http://schemas.microsoft.com/office/drawing/2014/main" id="{B8E644EC-9479-4BD3-8BDA-09138E09324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-60000">
            <a:off x="3745200" y="3865100"/>
            <a:ext cx="2160000" cy="2160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02658 w 2376000"/>
              <a:gd name="connsiteY2" fmla="*/ 2365523 h 2376000"/>
              <a:gd name="connsiteX3" fmla="*/ 83820 w 2376000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02658" y="2365523"/>
                </a:lnTo>
                <a:lnTo>
                  <a:pt x="8382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17" name="Picture Placeholder 116" descr="Image Placeholder">
            <a:extLst>
              <a:ext uri="{FF2B5EF4-FFF2-40B4-BE49-F238E27FC236}">
                <a16:creationId xmlns:a16="http://schemas.microsoft.com/office/drawing/2014/main" id="{46EE8601-0203-4577-B453-6B458B46DA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8801" y="3757100"/>
            <a:ext cx="2365569" cy="2376000"/>
          </a:xfrm>
          <a:custGeom>
            <a:avLst/>
            <a:gdLst>
              <a:gd name="connsiteX0" fmla="*/ 2261254 w 2365569"/>
              <a:gd name="connsiteY0" fmla="*/ 0 h 2376000"/>
              <a:gd name="connsiteX1" fmla="*/ 2365569 w 2365569"/>
              <a:gd name="connsiteY1" fmla="*/ 2376000 h 2376000"/>
              <a:gd name="connsiteX2" fmla="*/ 0 w 2365569"/>
              <a:gd name="connsiteY2" fmla="*/ 2376000 h 2376000"/>
              <a:gd name="connsiteX3" fmla="*/ 93884 w 2365569"/>
              <a:gd name="connsiteY3" fmla="*/ 10432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569" h="2376000">
                <a:moveTo>
                  <a:pt x="2261254" y="0"/>
                </a:moveTo>
                <a:lnTo>
                  <a:pt x="2365569" y="2376000"/>
                </a:lnTo>
                <a:lnTo>
                  <a:pt x="0" y="2376000"/>
                </a:lnTo>
                <a:lnTo>
                  <a:pt x="93884" y="10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8DA69-1B14-4558-B932-6D138115A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196AF-1E70-4517-9CDC-BA1962F4986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ZA" dirty="0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grpSp>
        <p:nvGrpSpPr>
          <p:cNvPr id="25" name="Group 24" descr="Banting">
            <a:extLst>
              <a:ext uri="{FF2B5EF4-FFF2-40B4-BE49-F238E27FC236}">
                <a16:creationId xmlns:a16="http://schemas.microsoft.com/office/drawing/2014/main" id="{478E2A4A-BAEA-4DE7-A7E3-7C18BBAD9E08}"/>
              </a:ext>
            </a:extLst>
          </p:cNvPr>
          <p:cNvGrpSpPr/>
          <p:nvPr userDrawn="1"/>
        </p:nvGrpSpPr>
        <p:grpSpPr>
          <a:xfrm>
            <a:off x="9681613" y="-1537"/>
            <a:ext cx="2510387" cy="555099"/>
            <a:chOff x="9681613" y="-1537"/>
            <a:chExt cx="2510387" cy="55509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68C62A4-C871-4E5C-ADE4-3848703BDF04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6" name="Isosceles Triangle 95">
                <a:extLst>
                  <a:ext uri="{FF2B5EF4-FFF2-40B4-BE49-F238E27FC236}">
                    <a16:creationId xmlns:a16="http://schemas.microsoft.com/office/drawing/2014/main" id="{8B46B580-1AAE-4BA2-B1A2-D4ED013716E9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13B1EBF1-4774-4E2F-AC7A-D8FFDFD7527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5BAF910-B6B9-4B04-8A2B-B2982D737CCD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4" name="Isosceles Triangle 93">
                <a:extLst>
                  <a:ext uri="{FF2B5EF4-FFF2-40B4-BE49-F238E27FC236}">
                    <a16:creationId xmlns:a16="http://schemas.microsoft.com/office/drawing/2014/main" id="{7AE7106F-867B-4420-B1C8-1401EDD3F7E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F7D05A0-DDC6-4F97-ADD5-47480842487F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4CD27C6-703F-4BE0-B0E2-1CB4787462D0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7D0AC767-4F46-4945-ACE4-5BA95D12C0E4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FAF6AF7-892A-45A8-BD3D-A7913F58442D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D8FF7FC-5F97-43CB-9C0D-68AF25805EA5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Isosceles Triangle 89">
                <a:extLst>
                  <a:ext uri="{FF2B5EF4-FFF2-40B4-BE49-F238E27FC236}">
                    <a16:creationId xmlns:a16="http://schemas.microsoft.com/office/drawing/2014/main" id="{8DD5AD2B-60C0-40B4-9B30-E059C247049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B6D57BC-9034-4BF3-A220-2DB4A5859C83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E11F44D-2298-4778-9A79-A4057259FFCD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Isosceles Triangle 87">
                <a:extLst>
                  <a:ext uri="{FF2B5EF4-FFF2-40B4-BE49-F238E27FC236}">
                    <a16:creationId xmlns:a16="http://schemas.microsoft.com/office/drawing/2014/main" id="{E0DBDA37-84FF-49C3-8BA2-19E046F4D2A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68AD3FC-C16A-441E-B293-E030DFD3DE9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5DE3CB3-3249-4D16-BC9B-470272AE2F76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Isosceles Triangle 85">
                <a:extLst>
                  <a:ext uri="{FF2B5EF4-FFF2-40B4-BE49-F238E27FC236}">
                    <a16:creationId xmlns:a16="http://schemas.microsoft.com/office/drawing/2014/main" id="{D0053BCD-E7CA-4118-AE83-AA2A20BBBB3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7B9052C3-E656-4FD0-B8E5-6273724F6FB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9E11EC6-0D2F-46FE-821D-4673B850080B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Isosceles Triangle 83">
                <a:extLst>
                  <a:ext uri="{FF2B5EF4-FFF2-40B4-BE49-F238E27FC236}">
                    <a16:creationId xmlns:a16="http://schemas.microsoft.com/office/drawing/2014/main" id="{87A1F968-CC5B-4337-A0DC-E373FCE04B96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2A209D6-E483-4D2A-98AA-81084BAEFD9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B4FEC73-7680-4979-9E90-1900906A7124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AD2AC109-F40B-4B80-8581-310A55B02B58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0F5AC93-43A1-4EE5-AD5A-2AC7F896F22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1037EE7-5C97-4D79-92BC-153575150A74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Isosceles Triangle 79">
                <a:extLst>
                  <a:ext uri="{FF2B5EF4-FFF2-40B4-BE49-F238E27FC236}">
                    <a16:creationId xmlns:a16="http://schemas.microsoft.com/office/drawing/2014/main" id="{D22D4145-3562-4466-9D42-D8A1FE2652DD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7A89598-52C3-4A06-BAD4-50329D34862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3D27903-280F-41E0-A811-95DF957B7412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Isosceles Triangle 77">
                <a:extLst>
                  <a:ext uri="{FF2B5EF4-FFF2-40B4-BE49-F238E27FC236}">
                    <a16:creationId xmlns:a16="http://schemas.microsoft.com/office/drawing/2014/main" id="{E615178B-83FC-4CE9-AD0B-B020DC3F76F6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AFD07FA-E8E9-4D1A-82F5-5B42FC52E1EF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9BD92AC-EE2E-4EA0-9955-533E96C41D26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700D6C98-1FF2-4ECB-9795-49CCE74C0A9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B7C10BCB-EF6E-4C5D-B5EC-6FD035F7D034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5EA1BEE-B51A-423E-BECF-C9D502863BDE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Isosceles Triangle 73">
                <a:extLst>
                  <a:ext uri="{FF2B5EF4-FFF2-40B4-BE49-F238E27FC236}">
                    <a16:creationId xmlns:a16="http://schemas.microsoft.com/office/drawing/2014/main" id="{39CE3679-B131-40F1-9998-383679743A7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16492DD-55B0-401F-A308-85ADDEE3FE0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F030E6F-5086-4DC5-9604-8388423586BE}"/>
                </a:ext>
              </a:extLst>
            </p:cNvPr>
            <p:cNvGrpSpPr/>
            <p:nvPr userDrawn="1"/>
          </p:nvGrpSpPr>
          <p:grpSpPr>
            <a:xfrm>
              <a:off x="11512840" y="61155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Isosceles Triangle 71">
                <a:extLst>
                  <a:ext uri="{FF2B5EF4-FFF2-40B4-BE49-F238E27FC236}">
                    <a16:creationId xmlns:a16="http://schemas.microsoft.com/office/drawing/2014/main" id="{2F9BDBF7-73A9-41B1-A4B9-C7FB9A0E2954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445D289-F86C-4B74-89B9-2B3E40DC45B7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CFAD914-F08F-4827-8DCE-A54F9092A629}"/>
                </a:ext>
              </a:extLst>
            </p:cNvPr>
            <p:cNvGrpSpPr/>
            <p:nvPr userDrawn="1"/>
          </p:nvGrpSpPr>
          <p:grpSpPr>
            <a:xfrm rot="21540000">
              <a:off x="11625962" y="60101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Isosceles Triangle 69">
                <a:extLst>
                  <a:ext uri="{FF2B5EF4-FFF2-40B4-BE49-F238E27FC236}">
                    <a16:creationId xmlns:a16="http://schemas.microsoft.com/office/drawing/2014/main" id="{9F6768B0-6DA6-447E-ACA2-8E205BA1EE83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369E3B6-FAFA-4545-87A3-8FEBEA409CFF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447B5AD-D9B7-4A62-A94C-C228B27184BD}"/>
                </a:ext>
              </a:extLst>
            </p:cNvPr>
            <p:cNvGrpSpPr/>
            <p:nvPr userDrawn="1"/>
          </p:nvGrpSpPr>
          <p:grpSpPr>
            <a:xfrm rot="21420000">
              <a:off x="11739085" y="55883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B71D7B12-FC18-42F0-A645-6434A95F45CA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E6160AE-B5B0-4CD5-8DB0-EDF6B06C9CD9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68F22F4-0F77-470A-8ED6-F665CDE01341}"/>
                </a:ext>
              </a:extLst>
            </p:cNvPr>
            <p:cNvGrpSpPr/>
            <p:nvPr userDrawn="1"/>
          </p:nvGrpSpPr>
          <p:grpSpPr>
            <a:xfrm rot="21300000">
              <a:off x="1185220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C04F1AE3-0DF0-4545-A771-CE34F0B557A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77661EF-637B-492E-A117-AC418CA57BF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563D2A8-EAC7-4735-8332-CE466835D2A3}"/>
                </a:ext>
              </a:extLst>
            </p:cNvPr>
            <p:cNvGrpSpPr/>
            <p:nvPr userDrawn="1"/>
          </p:nvGrpSpPr>
          <p:grpSpPr>
            <a:xfrm rot="21180000">
              <a:off x="11965330" y="35850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1522DB4E-7720-414C-898C-2B9524DD529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D19FC7B-8AC5-40D7-8C62-E853FB8706F4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DE05D7-6940-483F-99E6-B76F578FD8A3}"/>
                </a:ext>
              </a:extLst>
            </p:cNvPr>
            <p:cNvGrpSpPr/>
            <p:nvPr userDrawn="1"/>
          </p:nvGrpSpPr>
          <p:grpSpPr>
            <a:xfrm rot="21060000">
              <a:off x="12078452" y="20034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CE632022-04AD-4446-9B22-9369104FF7D0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0F653CB-9C36-49CD-AE31-726E292CAC6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1ACBDF8-2FC6-4908-975F-A490CA7C8DCB}"/>
                </a:ext>
              </a:extLst>
            </p:cNvPr>
            <p:cNvGrpSpPr/>
            <p:nvPr userDrawn="1"/>
          </p:nvGrpSpPr>
          <p:grpSpPr>
            <a:xfrm rot="660000">
              <a:off x="10841090" y="0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E5C2CB18-17AF-4231-BA5B-C227965B699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B63B2B1-88F3-424B-BE63-E21CB5D8D54D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23E1E96-3469-4167-B1F6-58916A0188B0}"/>
                </a:ext>
              </a:extLst>
            </p:cNvPr>
            <p:cNvGrpSpPr/>
            <p:nvPr userDrawn="1"/>
          </p:nvGrpSpPr>
          <p:grpSpPr>
            <a:xfrm rot="540000">
              <a:off x="10954212" y="20034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84F31165-4354-44F9-AFAA-6F2E71EDC2B2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06E3F0B-90C7-4691-B263-96D79F1921C9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865341C-8C77-44D3-A109-54FA030D17CA}"/>
                </a:ext>
              </a:extLst>
            </p:cNvPr>
            <p:cNvGrpSpPr/>
            <p:nvPr userDrawn="1"/>
          </p:nvGrpSpPr>
          <p:grpSpPr>
            <a:xfrm rot="420000">
              <a:off x="11067335" y="35850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EA4605FB-06D0-4222-9B60-A7B7989810A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B40A379-E62D-4654-BE4B-4D8A8A561FD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09D4CB4-A717-4A8B-93C5-7608B011305D}"/>
                </a:ext>
              </a:extLst>
            </p:cNvPr>
            <p:cNvGrpSpPr/>
            <p:nvPr userDrawn="1"/>
          </p:nvGrpSpPr>
          <p:grpSpPr>
            <a:xfrm rot="300000">
              <a:off x="1118045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D55560D9-3021-4733-BC46-6BD8F3E5EA6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41B35D5-EBAB-4BB0-922F-5AEAB8FDDF7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EFF34A5-C778-45CF-874A-AC2715A1C8B6}"/>
                </a:ext>
              </a:extLst>
            </p:cNvPr>
            <p:cNvGrpSpPr/>
            <p:nvPr userDrawn="1"/>
          </p:nvGrpSpPr>
          <p:grpSpPr>
            <a:xfrm rot="180000">
              <a:off x="11293580" y="55883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Isosceles Triangle 51">
                <a:extLst>
                  <a:ext uri="{FF2B5EF4-FFF2-40B4-BE49-F238E27FC236}">
                    <a16:creationId xmlns:a16="http://schemas.microsoft.com/office/drawing/2014/main" id="{1A67F04B-67D9-4A06-B5EB-E67126A29EF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834421A-1772-4C3A-95BC-BB94D055E424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7B31DC9-8C13-4FA6-923C-7C2334591AF3}"/>
                </a:ext>
              </a:extLst>
            </p:cNvPr>
            <p:cNvGrpSpPr/>
            <p:nvPr userDrawn="1"/>
          </p:nvGrpSpPr>
          <p:grpSpPr>
            <a:xfrm rot="60000">
              <a:off x="11406702" y="60101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7730F2FB-D529-417C-9E6C-4266B0BBF074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F4C16C4-CC11-4BA6-99E8-0E07A9AEEC3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pic>
        <p:nvPicPr>
          <p:cNvPr id="5" name="Picture 4" descr="Birds on tree stump">
            <a:extLst>
              <a:ext uri="{FF2B5EF4-FFF2-40B4-BE49-F238E27FC236}">
                <a16:creationId xmlns:a16="http://schemas.microsoft.com/office/drawing/2014/main" id="{04331281-F088-403F-91CC-F87EE16015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540623"/>
            <a:ext cx="3779848" cy="3158002"/>
          </a:xfrm>
          <a:prstGeom prst="rect">
            <a:avLst/>
          </a:prstGeom>
        </p:spPr>
      </p:pic>
      <p:pic>
        <p:nvPicPr>
          <p:cNvPr id="8" name="Picture 7" descr="Leaves blowing in wind">
            <a:extLst>
              <a:ext uri="{FF2B5EF4-FFF2-40B4-BE49-F238E27FC236}">
                <a16:creationId xmlns:a16="http://schemas.microsoft.com/office/drawing/2014/main" id="{7D82EA5C-EDD3-4F0C-9E60-D23FE01F23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 flipV="1">
            <a:off x="647392" y="1267588"/>
            <a:ext cx="330431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52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 X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8A92B043-EB1E-487D-8EBF-EF345E7DE8C6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3171878" y="6013303"/>
            <a:ext cx="2208089" cy="494030"/>
            <a:chOff x="9681613" y="-1537"/>
            <a:chExt cx="2481036" cy="555099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5AC19E4-AB8F-4C5F-9F23-C738C5913E87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8" name="Isosceles Triangle 157">
                <a:extLst>
                  <a:ext uri="{FF2B5EF4-FFF2-40B4-BE49-F238E27FC236}">
                    <a16:creationId xmlns:a16="http://schemas.microsoft.com/office/drawing/2014/main" id="{735300DD-88A0-4B65-8C2C-E66E5390E9B2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BB63CB8F-1F8F-4ED2-AD7B-0042EDC0267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DD40365D-F4D0-4AFE-BE68-0C288E7F8303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6" name="Isosceles Triangle 155">
                <a:extLst>
                  <a:ext uri="{FF2B5EF4-FFF2-40B4-BE49-F238E27FC236}">
                    <a16:creationId xmlns:a16="http://schemas.microsoft.com/office/drawing/2014/main" id="{8B8554E3-2860-4806-9A45-3F37B379822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E8FA2C69-C90B-438B-B7C2-C99B6F52C7E8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D50DD82-5DB8-4256-831A-774C0603B892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4" name="Isosceles Triangle 153">
                <a:extLst>
                  <a:ext uri="{FF2B5EF4-FFF2-40B4-BE49-F238E27FC236}">
                    <a16:creationId xmlns:a16="http://schemas.microsoft.com/office/drawing/2014/main" id="{D3EEDECF-385C-41EE-8C6D-B7F237F9C6CC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1B5B070B-5BA4-4F1B-BA63-D6F5074FA8C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FD1EE2B7-D2E5-4E31-A271-762565DC85E7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2" name="Isosceles Triangle 151">
                <a:extLst>
                  <a:ext uri="{FF2B5EF4-FFF2-40B4-BE49-F238E27FC236}">
                    <a16:creationId xmlns:a16="http://schemas.microsoft.com/office/drawing/2014/main" id="{E4E99BBA-BA42-4EFC-B9FC-B5608194902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5D0AB825-6A4F-4BA2-882E-FCADB2C2CD5B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8E255260-226E-4D35-848B-DACEA1546E59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0" name="Isosceles Triangle 149">
                <a:extLst>
                  <a:ext uri="{FF2B5EF4-FFF2-40B4-BE49-F238E27FC236}">
                    <a16:creationId xmlns:a16="http://schemas.microsoft.com/office/drawing/2014/main" id="{AEFB18C0-52F7-45BB-9186-34D1D179273A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76A843C9-3E1E-4AED-AEC2-7C600FDD7E83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A3777D02-F9A4-44AE-99FA-D0E412E26883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8" name="Isosceles Triangle 147">
                <a:extLst>
                  <a:ext uri="{FF2B5EF4-FFF2-40B4-BE49-F238E27FC236}">
                    <a16:creationId xmlns:a16="http://schemas.microsoft.com/office/drawing/2014/main" id="{D4319EAC-3574-440C-869D-F0B4F56F8D1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E65CE449-F939-4C05-9FC7-A8ADFBAF154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95D6F6C-8540-45A1-9169-6220FB4059CD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6" name="Isosceles Triangle 145">
                <a:extLst>
                  <a:ext uri="{FF2B5EF4-FFF2-40B4-BE49-F238E27FC236}">
                    <a16:creationId xmlns:a16="http://schemas.microsoft.com/office/drawing/2014/main" id="{05311241-737E-48CB-B96C-19D3A9C8738C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886EFAF-E0F5-4506-9717-FB9400723734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D5E382EA-C3CB-4D8F-87E8-91E175EEAB62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4" name="Isosceles Triangle 143">
                <a:extLst>
                  <a:ext uri="{FF2B5EF4-FFF2-40B4-BE49-F238E27FC236}">
                    <a16:creationId xmlns:a16="http://schemas.microsoft.com/office/drawing/2014/main" id="{41958EE9-0D93-4DCD-94A0-3B6BE8493D6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3C97B0EC-06F6-4151-B777-89D715A10BE2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9FE3EB04-F985-4278-9368-569855992425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2" name="Isosceles Triangle 141">
                <a:extLst>
                  <a:ext uri="{FF2B5EF4-FFF2-40B4-BE49-F238E27FC236}">
                    <a16:creationId xmlns:a16="http://schemas.microsoft.com/office/drawing/2014/main" id="{F8104028-00C6-4370-BE85-5F9D4D58A26F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35B02E6D-F96E-4E74-816E-B838BFAAD889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7F7689D1-BBAD-47B1-936D-ECAFC049BFEC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0" name="Isosceles Triangle 139">
                <a:extLst>
                  <a:ext uri="{FF2B5EF4-FFF2-40B4-BE49-F238E27FC236}">
                    <a16:creationId xmlns:a16="http://schemas.microsoft.com/office/drawing/2014/main" id="{1F480AAF-AEC0-42D5-83E2-41388B6B52AD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4053C6D0-F017-4F54-B749-7EA5A2543973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4E6D4B4F-83C0-4934-96E3-D513744BD02D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8" name="Isosceles Triangle 137">
                <a:extLst>
                  <a:ext uri="{FF2B5EF4-FFF2-40B4-BE49-F238E27FC236}">
                    <a16:creationId xmlns:a16="http://schemas.microsoft.com/office/drawing/2014/main" id="{4E49B02E-A0FC-4FAC-865E-5092B5B7CAD3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D7516B29-7657-4FB2-A3B4-784E63A14332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F14C9AC4-77BB-4C84-9B78-D95ADE860B4D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6" name="Isosceles Triangle 135">
                <a:extLst>
                  <a:ext uri="{FF2B5EF4-FFF2-40B4-BE49-F238E27FC236}">
                    <a16:creationId xmlns:a16="http://schemas.microsoft.com/office/drawing/2014/main" id="{B6C45563-09DD-4A3C-8EF6-BCE0B51C6D3D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2FF2F6C0-6160-4B4C-A611-82AC695CE62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E9B09F6-9087-4A0B-816F-E2D25AA45941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7598034" y="5682312"/>
            <a:ext cx="4539452" cy="1015641"/>
            <a:chOff x="9681613" y="-1537"/>
            <a:chExt cx="2481036" cy="555099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7420622-26AE-47DA-BF4E-51EEB54B1D20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2" name="Isosceles Triangle 121">
                <a:extLst>
                  <a:ext uri="{FF2B5EF4-FFF2-40B4-BE49-F238E27FC236}">
                    <a16:creationId xmlns:a16="http://schemas.microsoft.com/office/drawing/2014/main" id="{15E825AD-8215-4438-98EA-73C552F210A4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62EC4B8D-A82D-4F2E-9289-D79D6E2E5DEF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DAAF67A-98B7-4069-B09B-F5CB0A615150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0" name="Isosceles Triangle 119">
                <a:extLst>
                  <a:ext uri="{FF2B5EF4-FFF2-40B4-BE49-F238E27FC236}">
                    <a16:creationId xmlns:a16="http://schemas.microsoft.com/office/drawing/2014/main" id="{D10D899D-E4F5-40CC-AEC0-51DE957927BA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720F5783-A84E-4889-8E8F-67FCD46B1B30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0D6E0B2-C017-4537-A8AB-E06A79582454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8" name="Isosceles Triangle 117">
                <a:extLst>
                  <a:ext uri="{FF2B5EF4-FFF2-40B4-BE49-F238E27FC236}">
                    <a16:creationId xmlns:a16="http://schemas.microsoft.com/office/drawing/2014/main" id="{E947DB9C-A572-4B95-973A-480A9B0FB12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4CCBA58-18D7-4AFB-A0A9-62A6B03FE64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EDDA1414-B58A-43A4-814C-A6ECDC8EC0C4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6" name="Isosceles Triangle 115">
                <a:extLst>
                  <a:ext uri="{FF2B5EF4-FFF2-40B4-BE49-F238E27FC236}">
                    <a16:creationId xmlns:a16="http://schemas.microsoft.com/office/drawing/2014/main" id="{B11EE9E5-E292-4E1D-9C56-DEF9961839C2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8E8250A1-22B4-4A3C-AC10-B7DD591CD71A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FAA3760-FC5E-489A-A681-93F9C135587B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4" name="Isosceles Triangle 113">
                <a:extLst>
                  <a:ext uri="{FF2B5EF4-FFF2-40B4-BE49-F238E27FC236}">
                    <a16:creationId xmlns:a16="http://schemas.microsoft.com/office/drawing/2014/main" id="{868A244F-B224-4536-9207-4770C99B384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980FA91-0662-4179-BAA1-1F85089B5FD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4AFB621B-46FB-4A0F-B87D-7C99B3180D23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2" name="Isosceles Triangle 111">
                <a:extLst>
                  <a:ext uri="{FF2B5EF4-FFF2-40B4-BE49-F238E27FC236}">
                    <a16:creationId xmlns:a16="http://schemas.microsoft.com/office/drawing/2014/main" id="{9D542EE6-8A21-4DC1-AA0B-BE776A83853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C8AAB2C-E10C-47AD-AED8-974A47B1FCB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D5EF5EE-DE00-4EB2-879E-614EDC69BB9E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0" name="Isosceles Triangle 109">
                <a:extLst>
                  <a:ext uri="{FF2B5EF4-FFF2-40B4-BE49-F238E27FC236}">
                    <a16:creationId xmlns:a16="http://schemas.microsoft.com/office/drawing/2014/main" id="{899E4E5B-6C3E-4378-9ABA-3A54226D54A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C31FFF9B-C881-43DC-A3A4-97FC5666DC80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C672FC9C-ADB5-4D37-B22B-2B235F06CB3D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8" name="Isosceles Triangle 107">
                <a:extLst>
                  <a:ext uri="{FF2B5EF4-FFF2-40B4-BE49-F238E27FC236}">
                    <a16:creationId xmlns:a16="http://schemas.microsoft.com/office/drawing/2014/main" id="{86945F47-132D-4039-A810-D6AB28D8A49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BFB7614-F92A-42D0-A631-D6A66D40772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EAB6ED5-5750-40CD-802E-12E7B0D0EE76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Isosceles Triangle 105">
                <a:extLst>
                  <a:ext uri="{FF2B5EF4-FFF2-40B4-BE49-F238E27FC236}">
                    <a16:creationId xmlns:a16="http://schemas.microsoft.com/office/drawing/2014/main" id="{64591DC8-6B98-4253-B5F2-F1CE310F68C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347A3ADE-A6F7-4DD9-AD79-FF66A41837C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F7B74478-7E04-4919-8329-224E9E1EA560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Isosceles Triangle 103">
                <a:extLst>
                  <a:ext uri="{FF2B5EF4-FFF2-40B4-BE49-F238E27FC236}">
                    <a16:creationId xmlns:a16="http://schemas.microsoft.com/office/drawing/2014/main" id="{B5ED06EF-45CA-4616-88CA-1D9D464F9456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D59F2775-F6C4-451B-B392-4D692D0D9CB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882C5C5D-9EDD-430B-B83A-F6F602E45410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2" name="Isosceles Triangle 101">
                <a:extLst>
                  <a:ext uri="{FF2B5EF4-FFF2-40B4-BE49-F238E27FC236}">
                    <a16:creationId xmlns:a16="http://schemas.microsoft.com/office/drawing/2014/main" id="{EE8EC3BD-4578-45D8-805A-688046294B57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C200462-4F51-4DFC-974E-9ACF58B2FB89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81B16EE-16E0-4E37-ACAE-C2815B0D7B64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0" name="Isosceles Triangle 99">
                <a:extLst>
                  <a:ext uri="{FF2B5EF4-FFF2-40B4-BE49-F238E27FC236}">
                    <a16:creationId xmlns:a16="http://schemas.microsoft.com/office/drawing/2014/main" id="{15301615-2326-4F4C-B642-18AC551578D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6711D65-0986-4780-A47E-EC8CC9AB58E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56B7044F-DA48-42D9-ADB2-BDC8F46A1C5A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-60000">
            <a:off x="358800" y="1190100"/>
            <a:ext cx="5654400" cy="4972938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61" name="Picture Placeholder 160" descr="Image Placeholder">
            <a:extLst>
              <a:ext uri="{FF2B5EF4-FFF2-40B4-BE49-F238E27FC236}">
                <a16:creationId xmlns:a16="http://schemas.microsoft.com/office/drawing/2014/main" id="{B8704FFB-EC7A-49BE-930B-BCFB40068551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6435709" y="1420856"/>
            <a:ext cx="5138182" cy="4516364"/>
          </a:xfrm>
          <a:custGeom>
            <a:avLst/>
            <a:gdLst>
              <a:gd name="connsiteX0" fmla="*/ 0 w 5652000"/>
              <a:gd name="connsiteY0" fmla="*/ 0 h 4968000"/>
              <a:gd name="connsiteX1" fmla="*/ 5652000 w 5652000"/>
              <a:gd name="connsiteY1" fmla="*/ 0 h 4968000"/>
              <a:gd name="connsiteX2" fmla="*/ 5477534 w 5652000"/>
              <a:gd name="connsiteY2" fmla="*/ 4946093 h 4968000"/>
              <a:gd name="connsiteX3" fmla="*/ 199390 w 5652000"/>
              <a:gd name="connsiteY3" fmla="*/ 4968000 h 49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2000" h="4968000">
                <a:moveTo>
                  <a:pt x="0" y="0"/>
                </a:moveTo>
                <a:lnTo>
                  <a:pt x="5652000" y="0"/>
                </a:lnTo>
                <a:lnTo>
                  <a:pt x="5477534" y="4946093"/>
                </a:lnTo>
                <a:lnTo>
                  <a:pt x="199390" y="496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1E003-0D4C-4945-BC6B-1EB493DB5B9A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18F34-AC3C-438D-A5FE-E06DD5C412CA}"/>
              </a:ext>
            </a:extLst>
          </p:cNvPr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67" name="Picture 166" descr="Tree and leaves">
            <a:extLst>
              <a:ext uri="{FF2B5EF4-FFF2-40B4-BE49-F238E27FC236}">
                <a16:creationId xmlns:a16="http://schemas.microsoft.com/office/drawing/2014/main" id="{2681CDB9-074A-4E99-92CD-1AFA167E9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993" y="4225987"/>
            <a:ext cx="2278657" cy="263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0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3 x 2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167">
            <a:extLst>
              <a:ext uri="{FF2B5EF4-FFF2-40B4-BE49-F238E27FC236}">
                <a16:creationId xmlns:a16="http://schemas.microsoft.com/office/drawing/2014/main" id="{AC40D25E-3FCB-4CBD-9E75-8876F4C501EC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9193339" y="6026286"/>
            <a:ext cx="2208089" cy="494030"/>
            <a:chOff x="9681613" y="-1537"/>
            <a:chExt cx="2481036" cy="55509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BF0D472C-82D3-4B01-B9DB-BB79FFF7F5BE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1" name="Isosceles Triangle 240">
                <a:extLst>
                  <a:ext uri="{FF2B5EF4-FFF2-40B4-BE49-F238E27FC236}">
                    <a16:creationId xmlns:a16="http://schemas.microsoft.com/office/drawing/2014/main" id="{4D55640D-8284-461A-BE2A-4B31447BC2E4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F2122C20-7FB3-4FB1-B3EC-1219E61982F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B3B324B0-FE78-4C5D-9E2B-FBE0FCE521DB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9" name="Isosceles Triangle 238">
                <a:extLst>
                  <a:ext uri="{FF2B5EF4-FFF2-40B4-BE49-F238E27FC236}">
                    <a16:creationId xmlns:a16="http://schemas.microsoft.com/office/drawing/2014/main" id="{2CE2C7ED-FB37-4B90-82E3-04BDC2A9281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056C60F1-1A14-4DA6-9111-76055C9B5219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A0680227-54C7-42E3-8825-5B5F4066B673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7" name="Isosceles Triangle 236">
                <a:extLst>
                  <a:ext uri="{FF2B5EF4-FFF2-40B4-BE49-F238E27FC236}">
                    <a16:creationId xmlns:a16="http://schemas.microsoft.com/office/drawing/2014/main" id="{DD0DE02F-4F2D-430C-9452-9E1EACD82FC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4AB872B1-7CF5-4F38-A85D-2B4DAB0165C9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42C6FB4D-455E-466C-AB03-AC64D384E72F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5" name="Isosceles Triangle 234">
                <a:extLst>
                  <a:ext uri="{FF2B5EF4-FFF2-40B4-BE49-F238E27FC236}">
                    <a16:creationId xmlns:a16="http://schemas.microsoft.com/office/drawing/2014/main" id="{957D8499-A921-408C-8C8C-E61382B641B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6FEBEDB1-26DD-4023-ACBF-3C40F3C34C0B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AF7C536B-D941-4C57-B95D-1B0E346FEEBC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3" name="Isosceles Triangle 232">
                <a:extLst>
                  <a:ext uri="{FF2B5EF4-FFF2-40B4-BE49-F238E27FC236}">
                    <a16:creationId xmlns:a16="http://schemas.microsoft.com/office/drawing/2014/main" id="{885A79FF-2BDF-41F4-B121-B9D72C54A44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1452B55D-2DFD-44C6-895C-30021A8904D8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E3571837-1AFF-4CA6-ABE3-2678CCC5EDAA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1" name="Isosceles Triangle 230">
                <a:extLst>
                  <a:ext uri="{FF2B5EF4-FFF2-40B4-BE49-F238E27FC236}">
                    <a16:creationId xmlns:a16="http://schemas.microsoft.com/office/drawing/2014/main" id="{CA674170-C6D8-4F64-BB1C-C406FAF4ED45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0A0E641F-C549-4ABC-8BA2-E727AAE5CA57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C8E9B949-8F52-465A-A0A7-2AB4F91D68D2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9" name="Isosceles Triangle 228">
                <a:extLst>
                  <a:ext uri="{FF2B5EF4-FFF2-40B4-BE49-F238E27FC236}">
                    <a16:creationId xmlns:a16="http://schemas.microsoft.com/office/drawing/2014/main" id="{E3822A45-DB20-410D-974A-7C906D0F86A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E7FF060F-B75D-4902-B732-37B1A846FE7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4C5DC246-179E-4E10-83E2-05C70552508C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7" name="Isosceles Triangle 226">
                <a:extLst>
                  <a:ext uri="{FF2B5EF4-FFF2-40B4-BE49-F238E27FC236}">
                    <a16:creationId xmlns:a16="http://schemas.microsoft.com/office/drawing/2014/main" id="{67328AD0-283E-44C7-9087-0AA667F3D68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580A8EDF-12A1-4B40-A448-848B4CD1784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CB22EB6C-C1E7-491B-9E0F-063D5B2DE3CE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5" name="Isosceles Triangle 224">
                <a:extLst>
                  <a:ext uri="{FF2B5EF4-FFF2-40B4-BE49-F238E27FC236}">
                    <a16:creationId xmlns:a16="http://schemas.microsoft.com/office/drawing/2014/main" id="{7DA2CA29-F843-4544-8900-73A02FCC7EE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3051C731-7548-45F5-931D-E4BD050224B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0F3A2C02-674E-4921-95FB-1FBEDB972B65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3" name="Isosceles Triangle 222">
                <a:extLst>
                  <a:ext uri="{FF2B5EF4-FFF2-40B4-BE49-F238E27FC236}">
                    <a16:creationId xmlns:a16="http://schemas.microsoft.com/office/drawing/2014/main" id="{4BAF68FB-97F5-4795-A7E8-210C2737726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F64D5216-49CA-4B68-8276-7273D2E7204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35BE1620-C059-4436-B102-5771393A1942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1" name="Isosceles Triangle 220">
                <a:extLst>
                  <a:ext uri="{FF2B5EF4-FFF2-40B4-BE49-F238E27FC236}">
                    <a16:creationId xmlns:a16="http://schemas.microsoft.com/office/drawing/2014/main" id="{9486AB27-1817-44DD-956C-E224CB4E2F4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A866F9F7-04B9-4F67-B359-3C3DB5975709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6D6189C8-86B1-49E7-A6C0-75179BC65A6C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19" name="Isosceles Triangle 218">
                <a:extLst>
                  <a:ext uri="{FF2B5EF4-FFF2-40B4-BE49-F238E27FC236}">
                    <a16:creationId xmlns:a16="http://schemas.microsoft.com/office/drawing/2014/main" id="{7E038601-7166-46E5-A693-9CB8DB586983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6E6968EE-98F0-4C4D-853D-03A7249CAA1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09C363B8-0F9B-47FE-B5A6-89730E9F3CF3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7607579" y="5911514"/>
            <a:ext cx="4539452" cy="1015641"/>
            <a:chOff x="9681613" y="-1537"/>
            <a:chExt cx="2481036" cy="555099"/>
          </a:xfrm>
        </p:grpSpPr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F37D932-DEE0-4ED3-9779-EFF58ED0BBF3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5" name="Isosceles Triangle 204">
                <a:extLst>
                  <a:ext uri="{FF2B5EF4-FFF2-40B4-BE49-F238E27FC236}">
                    <a16:creationId xmlns:a16="http://schemas.microsoft.com/office/drawing/2014/main" id="{5A416716-4D2E-4CB3-8BD4-BFC3967260EC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12496336-A308-448C-9AD8-E240D79DF71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C45790F4-FE87-4EB5-92EC-DD448A22AC53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3" name="Isosceles Triangle 202">
                <a:extLst>
                  <a:ext uri="{FF2B5EF4-FFF2-40B4-BE49-F238E27FC236}">
                    <a16:creationId xmlns:a16="http://schemas.microsoft.com/office/drawing/2014/main" id="{6F9E0360-7A61-4B45-9F7D-A9D74C668727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8FE683C6-7534-4894-8B6A-836FAB3FCDF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CC601840-7AAA-49A7-8B9B-457C38030FE7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1" name="Isosceles Triangle 200">
                <a:extLst>
                  <a:ext uri="{FF2B5EF4-FFF2-40B4-BE49-F238E27FC236}">
                    <a16:creationId xmlns:a16="http://schemas.microsoft.com/office/drawing/2014/main" id="{1EA7AC36-E714-42AC-BA70-D36B7205BD0D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2971F4A4-2924-4F89-B1D2-FE5E7E1EFD6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397336F-AB5A-454D-A662-0364C17B1529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99" name="Isosceles Triangle 198">
                <a:extLst>
                  <a:ext uri="{FF2B5EF4-FFF2-40B4-BE49-F238E27FC236}">
                    <a16:creationId xmlns:a16="http://schemas.microsoft.com/office/drawing/2014/main" id="{EFD6884B-EB2B-4EF4-B52E-16597A03E70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49AB58B5-2622-4CF2-ACE6-0ED5530F9240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A8A901B-310D-4926-B432-922538DEB38E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97" name="Isosceles Triangle 196">
                <a:extLst>
                  <a:ext uri="{FF2B5EF4-FFF2-40B4-BE49-F238E27FC236}">
                    <a16:creationId xmlns:a16="http://schemas.microsoft.com/office/drawing/2014/main" id="{0C26D69C-C501-419A-BC98-8CE81D7945D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AB8973CA-8946-4FFE-9205-7D5E034C98DF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8B5E562F-BEA7-413B-8340-923E0588AAF9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95" name="Isosceles Triangle 194">
                <a:extLst>
                  <a:ext uri="{FF2B5EF4-FFF2-40B4-BE49-F238E27FC236}">
                    <a16:creationId xmlns:a16="http://schemas.microsoft.com/office/drawing/2014/main" id="{3E117C83-A904-4B1A-A901-5880D355A80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A1F183B-F653-4C6A-B509-42B16E767908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B40B736B-0C1B-4166-A5A2-627B102BDF13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93" name="Isosceles Triangle 192">
                <a:extLst>
                  <a:ext uri="{FF2B5EF4-FFF2-40B4-BE49-F238E27FC236}">
                    <a16:creationId xmlns:a16="http://schemas.microsoft.com/office/drawing/2014/main" id="{85390A79-DE08-49F9-AF3E-709823BE0CD7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A54C1FC8-F54B-456A-8295-FBB71430BC1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9C128C63-07DF-433A-871A-3EC348606D7C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91" name="Isosceles Triangle 190">
                <a:extLst>
                  <a:ext uri="{FF2B5EF4-FFF2-40B4-BE49-F238E27FC236}">
                    <a16:creationId xmlns:a16="http://schemas.microsoft.com/office/drawing/2014/main" id="{78BAFAD2-577D-4091-8B9F-A83744AD485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1D434F85-B5D3-457B-A025-D93415D95B49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BE6595C1-2D61-4C8A-BE95-2B61EE65B3C4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9" name="Isosceles Triangle 188">
                <a:extLst>
                  <a:ext uri="{FF2B5EF4-FFF2-40B4-BE49-F238E27FC236}">
                    <a16:creationId xmlns:a16="http://schemas.microsoft.com/office/drawing/2014/main" id="{5C759ACE-73BB-4DAC-9F7F-1FF3D0F85A9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D07E40C4-9EC7-4169-93F1-92AA214C860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8150356F-8BC9-46F7-ADB4-9542341D766F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7" name="Isosceles Triangle 186">
                <a:extLst>
                  <a:ext uri="{FF2B5EF4-FFF2-40B4-BE49-F238E27FC236}">
                    <a16:creationId xmlns:a16="http://schemas.microsoft.com/office/drawing/2014/main" id="{7A7522C3-4A26-4CBC-B6C5-B963D9A9C969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590D83F0-F73E-46B0-AF2F-A8F92E6DDBE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E0B4697B-9111-42B1-93C0-03DD1834835B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5" name="Isosceles Triangle 184">
                <a:extLst>
                  <a:ext uri="{FF2B5EF4-FFF2-40B4-BE49-F238E27FC236}">
                    <a16:creationId xmlns:a16="http://schemas.microsoft.com/office/drawing/2014/main" id="{EF236B79-408E-4935-95EA-175EA71B2AA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29382762-3296-4F9C-A0D2-25AE77DE411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40EEC691-0F62-41A9-830C-BE69A2986C00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3" name="Isosceles Triangle 182">
                <a:extLst>
                  <a:ext uri="{FF2B5EF4-FFF2-40B4-BE49-F238E27FC236}">
                    <a16:creationId xmlns:a16="http://schemas.microsoft.com/office/drawing/2014/main" id="{4EA91919-2709-44CB-AE8B-AE9B33AABB3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6756F40A-5300-4C3B-80F1-3CCA201B0DDF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56B7044F-DA48-42D9-ADB2-BDC8F46A1C5A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-60000">
            <a:off x="360000" y="1190100"/>
            <a:ext cx="3708000" cy="2376000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89" name="Picture Placeholder 88" descr="Image Placeholder">
            <a:extLst>
              <a:ext uri="{FF2B5EF4-FFF2-40B4-BE49-F238E27FC236}">
                <a16:creationId xmlns:a16="http://schemas.microsoft.com/office/drawing/2014/main" id="{68097BD5-B244-4D4F-AE07-48D9D5F821B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4242600" y="1190101"/>
            <a:ext cx="3687548" cy="2375999"/>
          </a:xfrm>
          <a:custGeom>
            <a:avLst/>
            <a:gdLst>
              <a:gd name="connsiteX0" fmla="*/ 111317 w 3687548"/>
              <a:gd name="connsiteY0" fmla="*/ 0 h 2375999"/>
              <a:gd name="connsiteX1" fmla="*/ 3560890 w 3687548"/>
              <a:gd name="connsiteY1" fmla="*/ 0 h 2375999"/>
              <a:gd name="connsiteX2" fmla="*/ 3687548 w 3687548"/>
              <a:gd name="connsiteY2" fmla="*/ 2375999 h 2375999"/>
              <a:gd name="connsiteX3" fmla="*/ 0 w 3687548"/>
              <a:gd name="connsiteY3" fmla="*/ 2375999 h 237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7548" h="2375999">
                <a:moveTo>
                  <a:pt x="111317" y="0"/>
                </a:moveTo>
                <a:lnTo>
                  <a:pt x="3560890" y="0"/>
                </a:lnTo>
                <a:lnTo>
                  <a:pt x="3687548" y="2375999"/>
                </a:lnTo>
                <a:lnTo>
                  <a:pt x="0" y="2375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0" name="Picture Placeholder 9" descr="Image Placeholder">
            <a:extLst>
              <a:ext uri="{FF2B5EF4-FFF2-40B4-BE49-F238E27FC236}">
                <a16:creationId xmlns:a16="http://schemas.microsoft.com/office/drawing/2014/main" id="{65C612AD-FBA1-454E-BFE9-1D962E4384AF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8293746" y="1298100"/>
            <a:ext cx="3370909" cy="2160000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6" name="Picture Placeholder 15" descr="Image Placeholder">
            <a:extLst>
              <a:ext uri="{FF2B5EF4-FFF2-40B4-BE49-F238E27FC236}">
                <a16:creationId xmlns:a16="http://schemas.microsoft.com/office/drawing/2014/main" id="{16F37180-3302-4497-BE6E-F0FE6688C9A6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28546" y="3839700"/>
            <a:ext cx="3370909" cy="2160000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8" name="Picture Placeholder 17" descr="Image Placeholder">
            <a:extLst>
              <a:ext uri="{FF2B5EF4-FFF2-40B4-BE49-F238E27FC236}">
                <a16:creationId xmlns:a16="http://schemas.microsoft.com/office/drawing/2014/main" id="{26C292D9-5314-4E24-842E-DC03661C1995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4242600" y="3731700"/>
            <a:ext cx="3708000" cy="2376000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0" name="Picture Placeholder 19" descr="Image Placeholder">
            <a:extLst>
              <a:ext uri="{FF2B5EF4-FFF2-40B4-BE49-F238E27FC236}">
                <a16:creationId xmlns:a16="http://schemas.microsoft.com/office/drawing/2014/main" id="{66813228-72AE-48CE-97F8-BAB1233049B6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 rot="-60000">
            <a:off x="8125200" y="3731700"/>
            <a:ext cx="3708000" cy="2376000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73E30-3828-453C-8D6F-B56876277E3B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1CF4A-8280-448F-A6DD-B9ED0735EE05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96" name="Picture 95" descr="Autumn leaves">
            <a:extLst>
              <a:ext uri="{FF2B5EF4-FFF2-40B4-BE49-F238E27FC236}">
                <a16:creationId xmlns:a16="http://schemas.microsoft.com/office/drawing/2014/main" id="{85948E39-5DD6-4A6D-9704-EF044483C7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777" y="5499232"/>
            <a:ext cx="1707245" cy="1661441"/>
          </a:xfrm>
          <a:prstGeom prst="rect">
            <a:avLst/>
          </a:prstGeom>
        </p:spPr>
      </p:pic>
      <p:pic>
        <p:nvPicPr>
          <p:cNvPr id="97" name="Picture 96" descr="Robin bird">
            <a:extLst>
              <a:ext uri="{FF2B5EF4-FFF2-40B4-BE49-F238E27FC236}">
                <a16:creationId xmlns:a16="http://schemas.microsoft.com/office/drawing/2014/main" id="{90019D79-4A49-4873-A78B-E95625CBC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60313" y="6073374"/>
            <a:ext cx="849459" cy="67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89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 x 2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99166E6C-985A-4940-8254-E992EA1F3FFE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9193339" y="6026286"/>
            <a:ext cx="2208089" cy="494030"/>
            <a:chOff x="9681613" y="-1537"/>
            <a:chExt cx="2481036" cy="555099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A67199B-145E-4AFB-8F10-991E08F8F38D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Isosceles Triangle 122">
                <a:extLst>
                  <a:ext uri="{FF2B5EF4-FFF2-40B4-BE49-F238E27FC236}">
                    <a16:creationId xmlns:a16="http://schemas.microsoft.com/office/drawing/2014/main" id="{C593B1E2-C3A5-4AC3-ADB6-33F90093246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4FF1CDC4-3DB7-4336-AFA1-E41A62B5B3E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3A440BBC-CFD1-49F7-93AC-A229813FE3E3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Isosceles Triangle 120">
                <a:extLst>
                  <a:ext uri="{FF2B5EF4-FFF2-40B4-BE49-F238E27FC236}">
                    <a16:creationId xmlns:a16="http://schemas.microsoft.com/office/drawing/2014/main" id="{6C4EEB59-A417-492D-87BB-5916A769354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A8D71EE2-A862-462B-B8DD-4DA878E83F9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B0E4EFD-767D-4A51-B37A-323050042587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Isosceles Triangle 118">
                <a:extLst>
                  <a:ext uri="{FF2B5EF4-FFF2-40B4-BE49-F238E27FC236}">
                    <a16:creationId xmlns:a16="http://schemas.microsoft.com/office/drawing/2014/main" id="{3A9A5110-76EC-40BD-BFF6-7B5817B5E855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2CE5E4A-3EEE-4A55-9D97-0D8C7F2066C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2D2558D8-5815-45C2-8A71-AEA4D498C454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Isosceles Triangle 116">
                <a:extLst>
                  <a:ext uri="{FF2B5EF4-FFF2-40B4-BE49-F238E27FC236}">
                    <a16:creationId xmlns:a16="http://schemas.microsoft.com/office/drawing/2014/main" id="{C6DC283D-677C-4E29-B5C7-222F01D4CE47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3BA0C2D-6818-4227-B4B2-311D2D94CE9F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45959FAE-4470-4716-B7A5-0F67F68F4404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Isosceles Triangle 114">
                <a:extLst>
                  <a:ext uri="{FF2B5EF4-FFF2-40B4-BE49-F238E27FC236}">
                    <a16:creationId xmlns:a16="http://schemas.microsoft.com/office/drawing/2014/main" id="{DFAD1E9C-3D26-40AF-A909-D969CDA50162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09206355-4950-4AFB-858D-08C7D3600F9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D31B8AC-9E50-403C-8523-BA85F143CBCB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Isosceles Triangle 112">
                <a:extLst>
                  <a:ext uri="{FF2B5EF4-FFF2-40B4-BE49-F238E27FC236}">
                    <a16:creationId xmlns:a16="http://schemas.microsoft.com/office/drawing/2014/main" id="{CB010DBF-F479-4696-88F7-27371D011EC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817257EA-C447-4622-B1AC-F188D145BAA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2A7D1B7-E4F5-4F74-A8A3-779BF2F1B897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Isosceles Triangle 110">
                <a:extLst>
                  <a:ext uri="{FF2B5EF4-FFF2-40B4-BE49-F238E27FC236}">
                    <a16:creationId xmlns:a16="http://schemas.microsoft.com/office/drawing/2014/main" id="{7B66425E-7578-4A6E-AEFD-178320B95D2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DA14B024-F97A-444C-B26F-CE0F1DD48CBD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4F469FB-E688-49B8-82D7-CFC69EB13E0A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Isosceles Triangle 108">
                <a:extLst>
                  <a:ext uri="{FF2B5EF4-FFF2-40B4-BE49-F238E27FC236}">
                    <a16:creationId xmlns:a16="http://schemas.microsoft.com/office/drawing/2014/main" id="{AA462945-7AB4-437B-B737-55CFB4218FA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1B5D7FF-2F38-40CC-BF09-B690D82291D2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F3EFF56D-E33B-4416-8886-2BBFD36E564C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Isosceles Triangle 106">
                <a:extLst>
                  <a:ext uri="{FF2B5EF4-FFF2-40B4-BE49-F238E27FC236}">
                    <a16:creationId xmlns:a16="http://schemas.microsoft.com/office/drawing/2014/main" id="{93F4B8AB-72D0-4413-99D5-CB20F25184EC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30FB738-9EF0-45DE-BC6A-B6F8E7A5C96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3EB6CD5B-D684-4C63-9CBD-2BCAF2C79F44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Isosceles Triangle 104">
                <a:extLst>
                  <a:ext uri="{FF2B5EF4-FFF2-40B4-BE49-F238E27FC236}">
                    <a16:creationId xmlns:a16="http://schemas.microsoft.com/office/drawing/2014/main" id="{AC8DBCA8-EE5F-4FC3-B1ED-D5CBE5DEE48A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CAFC901-7EA9-4375-8310-9E773D5705A6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4A7999C2-307B-4266-A62D-BDE8280D72B7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Isosceles Triangle 102">
                <a:extLst>
                  <a:ext uri="{FF2B5EF4-FFF2-40B4-BE49-F238E27FC236}">
                    <a16:creationId xmlns:a16="http://schemas.microsoft.com/office/drawing/2014/main" id="{396189DA-2ABF-4D22-8007-828F41931F7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3B3785E4-25CF-404D-80DC-B3C94170BE6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42F471C-2562-4634-B7C1-5362742F8117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Isosceles Triangle 100">
                <a:extLst>
                  <a:ext uri="{FF2B5EF4-FFF2-40B4-BE49-F238E27FC236}">
                    <a16:creationId xmlns:a16="http://schemas.microsoft.com/office/drawing/2014/main" id="{DCF6487C-990A-48DE-B5BD-F881F153207A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450AF57-B5EF-422A-BAAD-CE116249104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grpSp>
        <p:nvGrpSpPr>
          <p:cNvPr id="125" name="Group 124" descr="Banting and Pumpkin">
            <a:extLst>
              <a:ext uri="{FF2B5EF4-FFF2-40B4-BE49-F238E27FC236}">
                <a16:creationId xmlns:a16="http://schemas.microsoft.com/office/drawing/2014/main" id="{977D8CE4-452C-40DE-A989-C0859DC239B5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7607579" y="5911514"/>
            <a:ext cx="4539452" cy="1015641"/>
            <a:chOff x="9681613" y="-1537"/>
            <a:chExt cx="2481036" cy="555099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4F1E84F-0A7A-4D86-B122-5C12DBDE03B7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0" name="Isosceles Triangle 159">
                <a:extLst>
                  <a:ext uri="{FF2B5EF4-FFF2-40B4-BE49-F238E27FC236}">
                    <a16:creationId xmlns:a16="http://schemas.microsoft.com/office/drawing/2014/main" id="{751412B7-0DEF-4EBE-BCD8-84FF83AABD4A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5C03D0A6-F129-4C2F-B926-C39FC2C5613F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EFB21676-25DA-4D21-8F78-18563253CCEA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8" name="Isosceles Triangle 157">
                <a:extLst>
                  <a:ext uri="{FF2B5EF4-FFF2-40B4-BE49-F238E27FC236}">
                    <a16:creationId xmlns:a16="http://schemas.microsoft.com/office/drawing/2014/main" id="{B43CD66D-03D6-48D4-BB56-3A709D35893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EBC9C0C9-B91D-4B0E-B18A-9563AACF58E8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8E729E4A-B93C-45C3-B137-4F5945DB880C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6" name="Isosceles Triangle 155">
                <a:extLst>
                  <a:ext uri="{FF2B5EF4-FFF2-40B4-BE49-F238E27FC236}">
                    <a16:creationId xmlns:a16="http://schemas.microsoft.com/office/drawing/2014/main" id="{41F08A57-5C32-4086-9C22-162DD443BFA0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10F9E6D2-13D0-4AE8-A439-8A9B92246CEE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07AF67ED-D044-4529-BEC4-E03A2798B0C2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4" name="Isosceles Triangle 153">
                <a:extLst>
                  <a:ext uri="{FF2B5EF4-FFF2-40B4-BE49-F238E27FC236}">
                    <a16:creationId xmlns:a16="http://schemas.microsoft.com/office/drawing/2014/main" id="{5367605F-AA8E-4419-A045-D8FF226C470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D387E706-FF7E-48FA-BCE2-CD7565644D9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7F4F878-FD46-486E-89DE-CD9F6DCD054C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2" name="Isosceles Triangle 151">
                <a:extLst>
                  <a:ext uri="{FF2B5EF4-FFF2-40B4-BE49-F238E27FC236}">
                    <a16:creationId xmlns:a16="http://schemas.microsoft.com/office/drawing/2014/main" id="{C8E684D9-E2A6-42D4-AF49-B64AA7FDE65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BD738CE1-C3C2-4D9E-8A64-BA16B0C97DEF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DC1849F-85EE-47C5-BBF8-83D84BEBD7BC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0" name="Isosceles Triangle 149">
                <a:extLst>
                  <a:ext uri="{FF2B5EF4-FFF2-40B4-BE49-F238E27FC236}">
                    <a16:creationId xmlns:a16="http://schemas.microsoft.com/office/drawing/2014/main" id="{4AF563CD-768D-4C4C-BCFB-DB0CFE9C2223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11C570B-D36A-4C16-A71B-A966035B1BA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042608B6-E581-4793-B499-B6B8C43814C0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8" name="Isosceles Triangle 147">
                <a:extLst>
                  <a:ext uri="{FF2B5EF4-FFF2-40B4-BE49-F238E27FC236}">
                    <a16:creationId xmlns:a16="http://schemas.microsoft.com/office/drawing/2014/main" id="{5E83847D-F34A-4989-873A-2BD071EF29BB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EAC6E822-0D12-490B-935B-53932766FAD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E07BB9DA-BA7B-42DB-8253-A956158601B7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6" name="Isosceles Triangle 145">
                <a:extLst>
                  <a:ext uri="{FF2B5EF4-FFF2-40B4-BE49-F238E27FC236}">
                    <a16:creationId xmlns:a16="http://schemas.microsoft.com/office/drawing/2014/main" id="{7EC55F08-259A-4F13-9D8B-98A309AB59B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2E40F2F5-4DD5-4ECE-A3CE-4C8FE98E6104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C092552C-E354-4F16-B1C5-A5A406EC2A23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4" name="Isosceles Triangle 143">
                <a:extLst>
                  <a:ext uri="{FF2B5EF4-FFF2-40B4-BE49-F238E27FC236}">
                    <a16:creationId xmlns:a16="http://schemas.microsoft.com/office/drawing/2014/main" id="{613594AA-D957-4839-B1EC-97879B131DB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8D94B074-0D0C-4D6B-8F91-E54DAD80FCC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4A493FBF-B891-46A6-8083-520BE8A35F9D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2" name="Isosceles Triangle 141">
                <a:extLst>
                  <a:ext uri="{FF2B5EF4-FFF2-40B4-BE49-F238E27FC236}">
                    <a16:creationId xmlns:a16="http://schemas.microsoft.com/office/drawing/2014/main" id="{C1D12E37-7107-4E2D-B84E-5CD3808A021D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76FDA92F-6E97-43FD-A4E3-4C6DECC5A21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2938154C-22FF-4548-8466-1322A9722DAD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0" name="Isosceles Triangle 139">
                <a:extLst>
                  <a:ext uri="{FF2B5EF4-FFF2-40B4-BE49-F238E27FC236}">
                    <a16:creationId xmlns:a16="http://schemas.microsoft.com/office/drawing/2014/main" id="{73378A2B-CED9-4EF8-87D3-33F939D482E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A11921D-E3F0-4D5B-B789-7CBC624DC647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1E18CEE-5D6D-42E9-9748-0386262F3896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8" name="Isosceles Triangle 137">
                <a:extLst>
                  <a:ext uri="{FF2B5EF4-FFF2-40B4-BE49-F238E27FC236}">
                    <a16:creationId xmlns:a16="http://schemas.microsoft.com/office/drawing/2014/main" id="{CD34D282-F256-43C3-A2E6-4C844ADD2CD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AC4D500E-6A90-47FD-8F30-620C9024A94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56B7044F-DA48-42D9-ADB2-BDC8F46A1C5A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60000">
            <a:off x="360000" y="1190100"/>
            <a:ext cx="5652000" cy="2376000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63" name="Picture Placeholder 162" descr="Image Placeholder">
            <a:extLst>
              <a:ext uri="{FF2B5EF4-FFF2-40B4-BE49-F238E27FC236}">
                <a16:creationId xmlns:a16="http://schemas.microsoft.com/office/drawing/2014/main" id="{8EB0B601-E25C-4907-BFB0-08BC90CEC88A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rot="-120000">
            <a:off x="6181200" y="1190100"/>
            <a:ext cx="5652000" cy="2376000"/>
          </a:xfrm>
          <a:custGeom>
            <a:avLst/>
            <a:gdLst>
              <a:gd name="connsiteX0" fmla="*/ 5452610 w 5652000"/>
              <a:gd name="connsiteY0" fmla="*/ 0 h 2376000"/>
              <a:gd name="connsiteX1" fmla="*/ 5652000 w 5652000"/>
              <a:gd name="connsiteY1" fmla="*/ 2376000 h 2376000"/>
              <a:gd name="connsiteX2" fmla="*/ 0 w 5652000"/>
              <a:gd name="connsiteY2" fmla="*/ 2376000 h 2376000"/>
              <a:gd name="connsiteX3" fmla="*/ 174466 w 5652000"/>
              <a:gd name="connsiteY3" fmla="*/ 10478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2000" h="2376000">
                <a:moveTo>
                  <a:pt x="5452610" y="0"/>
                </a:moveTo>
                <a:lnTo>
                  <a:pt x="5652000" y="2376000"/>
                </a:lnTo>
                <a:lnTo>
                  <a:pt x="0" y="2376000"/>
                </a:lnTo>
                <a:lnTo>
                  <a:pt x="174466" y="104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66" name="Picture Placeholder 165" descr="Image Placeholder">
            <a:extLst>
              <a:ext uri="{FF2B5EF4-FFF2-40B4-BE49-F238E27FC236}">
                <a16:creationId xmlns:a16="http://schemas.microsoft.com/office/drawing/2014/main" id="{36EF70F0-5244-422A-9A25-3263DBCCFEF1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360000" y="3760772"/>
            <a:ext cx="3659244" cy="2372329"/>
          </a:xfrm>
          <a:custGeom>
            <a:avLst/>
            <a:gdLst>
              <a:gd name="connsiteX0" fmla="*/ 3659244 w 3659244"/>
              <a:gd name="connsiteY0" fmla="*/ 0 h 2372329"/>
              <a:gd name="connsiteX1" fmla="*/ 3573695 w 3659244"/>
              <a:gd name="connsiteY1" fmla="*/ 2265183 h 2372329"/>
              <a:gd name="connsiteX2" fmla="*/ 6886 w 3659244"/>
              <a:gd name="connsiteY2" fmla="*/ 2372329 h 2372329"/>
              <a:gd name="connsiteX3" fmla="*/ 0 w 3659244"/>
              <a:gd name="connsiteY3" fmla="*/ 6807 h 237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9244" h="2372329">
                <a:moveTo>
                  <a:pt x="3659244" y="0"/>
                </a:moveTo>
                <a:lnTo>
                  <a:pt x="3573695" y="2265183"/>
                </a:lnTo>
                <a:lnTo>
                  <a:pt x="6886" y="2372329"/>
                </a:lnTo>
                <a:lnTo>
                  <a:pt x="0" y="68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8" name="Picture Placeholder 17" descr="Image Placeholder">
            <a:extLst>
              <a:ext uri="{FF2B5EF4-FFF2-40B4-BE49-F238E27FC236}">
                <a16:creationId xmlns:a16="http://schemas.microsoft.com/office/drawing/2014/main" id="{26C292D9-5314-4E24-842E-DC03661C1995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 rot="-60000">
            <a:off x="6181200" y="3757100"/>
            <a:ext cx="5652000" cy="2376000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9330C9-932D-4454-B278-1BC66163880A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A65A2-D0B5-47A5-A28E-E070E909F99E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9" name="Picture 8" descr="Reindeer with empty tree in the background">
            <a:extLst>
              <a:ext uri="{FF2B5EF4-FFF2-40B4-BE49-F238E27FC236}">
                <a16:creationId xmlns:a16="http://schemas.microsoft.com/office/drawing/2014/main" id="{F4197475-5912-44CC-A1C4-930DF7DA59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98157" y="3546660"/>
            <a:ext cx="2395936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34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9X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 descr="Autumn tree">
            <a:extLst>
              <a:ext uri="{FF2B5EF4-FFF2-40B4-BE49-F238E27FC236}">
                <a16:creationId xmlns:a16="http://schemas.microsoft.com/office/drawing/2014/main" id="{D6EDA289-261C-4EFD-BC92-781627B7BD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8849931" y="2703907"/>
            <a:ext cx="3342069" cy="4154093"/>
          </a:xfrm>
          <a:prstGeom prst="rect">
            <a:avLst/>
          </a:prstGeom>
        </p:spPr>
      </p:pic>
      <p:grpSp>
        <p:nvGrpSpPr>
          <p:cNvPr id="63" name="Group 62" descr="Banting">
            <a:extLst>
              <a:ext uri="{FF2B5EF4-FFF2-40B4-BE49-F238E27FC236}">
                <a16:creationId xmlns:a16="http://schemas.microsoft.com/office/drawing/2014/main" id="{5F5A8705-D811-4BAE-986D-15F1FC0BB112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8338259" y="4494111"/>
            <a:ext cx="3815047" cy="853565"/>
            <a:chOff x="9681613" y="-1537"/>
            <a:chExt cx="2481036" cy="555099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B435E7A-D98E-4BEF-88AE-43526C5A4E41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Isosceles Triangle 97">
                <a:extLst>
                  <a:ext uri="{FF2B5EF4-FFF2-40B4-BE49-F238E27FC236}">
                    <a16:creationId xmlns:a16="http://schemas.microsoft.com/office/drawing/2014/main" id="{B97FDD6D-9891-4F38-A31B-AF08A0E5624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E0BA95F-6BEE-4431-863F-7B13C041BF29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0781652-434D-400D-B487-7FBCE911B363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6" name="Isosceles Triangle 95">
                <a:extLst>
                  <a:ext uri="{FF2B5EF4-FFF2-40B4-BE49-F238E27FC236}">
                    <a16:creationId xmlns:a16="http://schemas.microsoft.com/office/drawing/2014/main" id="{4141C46E-02D3-4453-9C76-5510BAB8BDDA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354A0AE-6201-466A-8974-47CAF2F544FD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C74CBE1-B615-4940-BD5A-2891F6DAAA4B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4" name="Isosceles Triangle 93">
                <a:extLst>
                  <a:ext uri="{FF2B5EF4-FFF2-40B4-BE49-F238E27FC236}">
                    <a16:creationId xmlns:a16="http://schemas.microsoft.com/office/drawing/2014/main" id="{BACCA363-67E1-44CA-B940-E8036399A534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3A0A8DF-927D-4C52-8558-51B216409647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CF2FFB6-5707-4037-8E3C-8C3FE0B3F0C6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2C75D1C1-4CAF-4420-8636-E904F1EBF48A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F465DF4-5FA8-4FF2-9BF0-B9441D2AB65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56E9AF0-B3C0-4B7F-87CF-6E0BA9A09951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Isosceles Triangle 89">
                <a:extLst>
                  <a:ext uri="{FF2B5EF4-FFF2-40B4-BE49-F238E27FC236}">
                    <a16:creationId xmlns:a16="http://schemas.microsoft.com/office/drawing/2014/main" id="{2CBC58A6-BF94-4724-B120-02A3E1D25B7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E638460-9EA9-452B-9EFC-E2D4E91441ED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A337C5A-0830-45B2-BA82-F9BC2EB38D75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Isosceles Triangle 87">
                <a:extLst>
                  <a:ext uri="{FF2B5EF4-FFF2-40B4-BE49-F238E27FC236}">
                    <a16:creationId xmlns:a16="http://schemas.microsoft.com/office/drawing/2014/main" id="{4A004CFA-351C-47EF-A860-DCC2331737A2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FC292E3-417A-4161-9766-FCE8C1E5B76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65AADA8-ECCC-4566-AA5D-BB86E2BBDC97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Isosceles Triangle 85">
                <a:extLst>
                  <a:ext uri="{FF2B5EF4-FFF2-40B4-BE49-F238E27FC236}">
                    <a16:creationId xmlns:a16="http://schemas.microsoft.com/office/drawing/2014/main" id="{FB9FF8C6-6A40-4E7A-BB50-6A483385EAF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0F29549-9406-4EF1-8069-5E48E96D1733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4253357-4189-4CA9-B0EF-FA4A762D27C8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Isosceles Triangle 83">
                <a:extLst>
                  <a:ext uri="{FF2B5EF4-FFF2-40B4-BE49-F238E27FC236}">
                    <a16:creationId xmlns:a16="http://schemas.microsoft.com/office/drawing/2014/main" id="{50A7AE9B-B9DA-4AA2-8ABC-E3B12DC7D71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A484435-C162-46F8-89EE-69549F69055B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BFE7093-E94E-49E3-92D8-06865E2E787E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0C243CA7-8D7C-4553-BEAB-540580F1C8FA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29466A7-F91C-482D-887D-B942FF2628A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8B65584-84B8-40C3-8FB2-B56FABDFB602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Isosceles Triangle 79">
                <a:extLst>
                  <a:ext uri="{FF2B5EF4-FFF2-40B4-BE49-F238E27FC236}">
                    <a16:creationId xmlns:a16="http://schemas.microsoft.com/office/drawing/2014/main" id="{3A99A3B1-EC3D-4D9C-9EA1-3CE0583CE42C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D9A00DB-35B5-4B98-B20C-46F67706F52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390848F-BC3D-410C-BD4D-B1760B08ECEB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Isosceles Triangle 77">
                <a:extLst>
                  <a:ext uri="{FF2B5EF4-FFF2-40B4-BE49-F238E27FC236}">
                    <a16:creationId xmlns:a16="http://schemas.microsoft.com/office/drawing/2014/main" id="{0C5380CF-9593-4953-BC63-B911C15CA6B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1F6461AA-1FCD-4516-A24E-80B44C39B347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14B0C6F-8032-42D6-893B-AD15CBA51625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4E8AB28C-EBDB-421F-B5EA-1654A3AEAD60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5F4E12D-F41B-44E1-A6A1-20E3ECCB29F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sp>
        <p:nvSpPr>
          <p:cNvPr id="101" name="Picture Placeholder 100" descr="Image Placeholder">
            <a:extLst>
              <a:ext uri="{FF2B5EF4-FFF2-40B4-BE49-F238E27FC236}">
                <a16:creationId xmlns:a16="http://schemas.microsoft.com/office/drawing/2014/main" id="{5D9F10ED-85D8-4356-9D71-D5F7B82FD48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0000" y="1215546"/>
            <a:ext cx="6388800" cy="4917497"/>
          </a:xfrm>
          <a:custGeom>
            <a:avLst/>
            <a:gdLst>
              <a:gd name="connsiteX0" fmla="*/ 6388800 w 6388800"/>
              <a:gd name="connsiteY0" fmla="*/ 0 h 4917497"/>
              <a:gd name="connsiteX1" fmla="*/ 6388800 w 6388800"/>
              <a:gd name="connsiteY1" fmla="*/ 4917497 h 4917497"/>
              <a:gd name="connsiteX2" fmla="*/ 625435 w 6388800"/>
              <a:gd name="connsiteY2" fmla="*/ 4635647 h 4917497"/>
              <a:gd name="connsiteX3" fmla="*/ 0 w 6388800"/>
              <a:gd name="connsiteY3" fmla="*/ 238493 h 4917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8800" h="4917497">
                <a:moveTo>
                  <a:pt x="6388800" y="0"/>
                </a:moveTo>
                <a:lnTo>
                  <a:pt x="6388800" y="4917497"/>
                </a:lnTo>
                <a:lnTo>
                  <a:pt x="625435" y="4635647"/>
                </a:lnTo>
                <a:lnTo>
                  <a:pt x="0" y="23849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02" name="Picture Placeholder 101" descr="Image Placeholder">
            <a:extLst>
              <a:ext uri="{FF2B5EF4-FFF2-40B4-BE49-F238E27FC236}">
                <a16:creationId xmlns:a16="http://schemas.microsoft.com/office/drawing/2014/main" id="{675F097E-CB96-46B7-B324-E4A3FDFE55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6914400" y="1215500"/>
            <a:ext cx="1526400" cy="1526400"/>
          </a:xfrm>
          <a:custGeom>
            <a:avLst/>
            <a:gdLst>
              <a:gd name="connsiteX0" fmla="*/ 0 w 1526400"/>
              <a:gd name="connsiteY0" fmla="*/ 0 h 1526400"/>
              <a:gd name="connsiteX1" fmla="*/ 1526400 w 1526400"/>
              <a:gd name="connsiteY1" fmla="*/ 0 h 1526400"/>
              <a:gd name="connsiteX2" fmla="*/ 1512938 w 1526400"/>
              <a:gd name="connsiteY2" fmla="*/ 1492745 h 1526400"/>
              <a:gd name="connsiteX3" fmla="*/ 0 w 1526400"/>
              <a:gd name="connsiteY3" fmla="*/ 1526400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400" h="1526400">
                <a:moveTo>
                  <a:pt x="0" y="0"/>
                </a:moveTo>
                <a:lnTo>
                  <a:pt x="1526400" y="0"/>
                </a:lnTo>
                <a:lnTo>
                  <a:pt x="1512938" y="1492745"/>
                </a:lnTo>
                <a:lnTo>
                  <a:pt x="0" y="152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03" name="Picture Placeholder 102" descr="Image Placeholder">
            <a:extLst>
              <a:ext uri="{FF2B5EF4-FFF2-40B4-BE49-F238E27FC236}">
                <a16:creationId xmlns:a16="http://schemas.microsoft.com/office/drawing/2014/main" id="{8BB81F25-C3C8-4B00-B8A4-E8C8EAEB77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120000">
            <a:off x="8610001" y="1215500"/>
            <a:ext cx="1437645" cy="1526400"/>
          </a:xfrm>
          <a:custGeom>
            <a:avLst/>
            <a:gdLst>
              <a:gd name="connsiteX0" fmla="*/ 0 w 1437645"/>
              <a:gd name="connsiteY0" fmla="*/ 0 h 1526400"/>
              <a:gd name="connsiteX1" fmla="*/ 1437645 w 1437645"/>
              <a:gd name="connsiteY1" fmla="*/ 88755 h 1526400"/>
              <a:gd name="connsiteX2" fmla="*/ 1304513 w 1437645"/>
              <a:gd name="connsiteY2" fmla="*/ 1475683 h 1526400"/>
              <a:gd name="connsiteX3" fmla="*/ 0 w 1437645"/>
              <a:gd name="connsiteY3" fmla="*/ 1526400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7645" h="1526400">
                <a:moveTo>
                  <a:pt x="0" y="0"/>
                </a:moveTo>
                <a:lnTo>
                  <a:pt x="1437645" y="88755"/>
                </a:lnTo>
                <a:lnTo>
                  <a:pt x="1304513" y="1475683"/>
                </a:lnTo>
                <a:lnTo>
                  <a:pt x="0" y="152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04" name="Picture Placeholder 103" descr="Image Placeholder">
            <a:extLst>
              <a:ext uri="{FF2B5EF4-FFF2-40B4-BE49-F238E27FC236}">
                <a16:creationId xmlns:a16="http://schemas.microsoft.com/office/drawing/2014/main" id="{F10E9CB2-1FDF-47CC-BEC7-2AB7A18DE7A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305600" y="1215500"/>
            <a:ext cx="1526400" cy="1526400"/>
          </a:xfrm>
          <a:custGeom>
            <a:avLst/>
            <a:gdLst>
              <a:gd name="connsiteX0" fmla="*/ 1526400 w 1526400"/>
              <a:gd name="connsiteY0" fmla="*/ 0 h 1526400"/>
              <a:gd name="connsiteX1" fmla="*/ 1526400 w 1526400"/>
              <a:gd name="connsiteY1" fmla="*/ 1526400 h 1526400"/>
              <a:gd name="connsiteX2" fmla="*/ 0 w 1526400"/>
              <a:gd name="connsiteY2" fmla="*/ 1526400 h 1526400"/>
              <a:gd name="connsiteX3" fmla="*/ 60579 w 1526400"/>
              <a:gd name="connsiteY3" fmla="*/ 33655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400" h="1526400">
                <a:moveTo>
                  <a:pt x="1526400" y="0"/>
                </a:moveTo>
                <a:lnTo>
                  <a:pt x="1526400" y="1526400"/>
                </a:lnTo>
                <a:lnTo>
                  <a:pt x="0" y="1526400"/>
                </a:lnTo>
                <a:lnTo>
                  <a:pt x="60579" y="336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05" name="Picture Placeholder 104" descr="Image Placeholder">
            <a:extLst>
              <a:ext uri="{FF2B5EF4-FFF2-40B4-BE49-F238E27FC236}">
                <a16:creationId xmlns:a16="http://schemas.microsoft.com/office/drawing/2014/main" id="{81D33E0F-CCCE-4338-9A9D-DACA7F6863C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14401" y="2911100"/>
            <a:ext cx="1519699" cy="1526400"/>
          </a:xfrm>
          <a:custGeom>
            <a:avLst/>
            <a:gdLst>
              <a:gd name="connsiteX0" fmla="*/ 67015 w 1519699"/>
              <a:gd name="connsiteY0" fmla="*/ 0 h 1526400"/>
              <a:gd name="connsiteX1" fmla="*/ 1459386 w 1519699"/>
              <a:gd name="connsiteY1" fmla="*/ 6702 h 1526400"/>
              <a:gd name="connsiteX2" fmla="*/ 1519699 w 1519699"/>
              <a:gd name="connsiteY2" fmla="*/ 1526400 h 1526400"/>
              <a:gd name="connsiteX3" fmla="*/ 0 w 1519699"/>
              <a:gd name="connsiteY3" fmla="*/ 1526400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9699" h="1526400">
                <a:moveTo>
                  <a:pt x="67015" y="0"/>
                </a:moveTo>
                <a:lnTo>
                  <a:pt x="1459386" y="6702"/>
                </a:lnTo>
                <a:lnTo>
                  <a:pt x="1519699" y="1526400"/>
                </a:lnTo>
                <a:lnTo>
                  <a:pt x="0" y="152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06" name="Picture Placeholder 105" descr="Image Placeholder">
            <a:extLst>
              <a:ext uri="{FF2B5EF4-FFF2-40B4-BE49-F238E27FC236}">
                <a16:creationId xmlns:a16="http://schemas.microsoft.com/office/drawing/2014/main" id="{B460EFF3-E8AF-4AD8-9D0C-626F099E1A6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79382" y="2980482"/>
            <a:ext cx="1387636" cy="1387636"/>
          </a:xfrm>
          <a:custGeom>
            <a:avLst/>
            <a:gdLst>
              <a:gd name="connsiteX0" fmla="*/ 0 w 1526400"/>
              <a:gd name="connsiteY0" fmla="*/ 0 h 1526400"/>
              <a:gd name="connsiteX1" fmla="*/ 1526400 w 1526400"/>
              <a:gd name="connsiteY1" fmla="*/ 0 h 1526400"/>
              <a:gd name="connsiteX2" fmla="*/ 1472552 w 1526400"/>
              <a:gd name="connsiteY2" fmla="*/ 1526400 h 1526400"/>
              <a:gd name="connsiteX3" fmla="*/ 47117 w 1526400"/>
              <a:gd name="connsiteY3" fmla="*/ 1519669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400" h="1526400">
                <a:moveTo>
                  <a:pt x="0" y="0"/>
                </a:moveTo>
                <a:lnTo>
                  <a:pt x="1526400" y="0"/>
                </a:lnTo>
                <a:lnTo>
                  <a:pt x="1472552" y="1526400"/>
                </a:lnTo>
                <a:lnTo>
                  <a:pt x="47117" y="15196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07" name="Picture Placeholder 106" descr="Image Placeholder">
            <a:extLst>
              <a:ext uri="{FF2B5EF4-FFF2-40B4-BE49-F238E27FC236}">
                <a16:creationId xmlns:a16="http://schemas.microsoft.com/office/drawing/2014/main" id="{4BEC4C41-644D-458C-939B-39FF43C6C6C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-120000">
            <a:off x="10305601" y="2911100"/>
            <a:ext cx="1493471" cy="1526400"/>
          </a:xfrm>
          <a:custGeom>
            <a:avLst/>
            <a:gdLst>
              <a:gd name="connsiteX0" fmla="*/ 1335412 w 1493471"/>
              <a:gd name="connsiteY0" fmla="*/ 0 h 1526400"/>
              <a:gd name="connsiteX1" fmla="*/ 1493471 w 1493471"/>
              <a:gd name="connsiteY1" fmla="*/ 1526400 h 1526400"/>
              <a:gd name="connsiteX2" fmla="*/ 72444 w 1493471"/>
              <a:gd name="connsiteY2" fmla="*/ 1486885 h 1526400"/>
              <a:gd name="connsiteX3" fmla="*/ 0 w 1493471"/>
              <a:gd name="connsiteY3" fmla="*/ 32929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3471" h="1526400">
                <a:moveTo>
                  <a:pt x="1335412" y="0"/>
                </a:moveTo>
                <a:lnTo>
                  <a:pt x="1493471" y="1526400"/>
                </a:lnTo>
                <a:lnTo>
                  <a:pt x="72444" y="1486885"/>
                </a:lnTo>
                <a:lnTo>
                  <a:pt x="0" y="329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08" name="Picture Placeholder 107" descr="Image Placeholder">
            <a:extLst>
              <a:ext uri="{FF2B5EF4-FFF2-40B4-BE49-F238E27FC236}">
                <a16:creationId xmlns:a16="http://schemas.microsoft.com/office/drawing/2014/main" id="{FC863E5B-370B-4F7D-BC9E-63662D43713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rot="120000">
            <a:off x="6914400" y="4606701"/>
            <a:ext cx="1526400" cy="1526399"/>
          </a:xfrm>
          <a:custGeom>
            <a:avLst/>
            <a:gdLst>
              <a:gd name="connsiteX0" fmla="*/ 0 w 1526400"/>
              <a:gd name="connsiteY0" fmla="*/ 0 h 1526399"/>
              <a:gd name="connsiteX1" fmla="*/ 36 w 1526400"/>
              <a:gd name="connsiteY1" fmla="*/ 0 h 1526399"/>
              <a:gd name="connsiteX2" fmla="*/ 1438897 w 1526400"/>
              <a:gd name="connsiteY2" fmla="*/ 40385 h 1526399"/>
              <a:gd name="connsiteX3" fmla="*/ 1526400 w 1526400"/>
              <a:gd name="connsiteY3" fmla="*/ 1526399 h 1526399"/>
              <a:gd name="connsiteX4" fmla="*/ 242316 w 1526400"/>
              <a:gd name="connsiteY4" fmla="*/ 1411972 h 15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6400" h="1526399">
                <a:moveTo>
                  <a:pt x="0" y="0"/>
                </a:moveTo>
                <a:lnTo>
                  <a:pt x="36" y="0"/>
                </a:lnTo>
                <a:lnTo>
                  <a:pt x="1438897" y="40385"/>
                </a:lnTo>
                <a:lnTo>
                  <a:pt x="1526400" y="1526399"/>
                </a:lnTo>
                <a:lnTo>
                  <a:pt x="242316" y="14119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1EA8B-2550-4A6F-9BFA-E65A24711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79E9C-31E7-4E5C-A9E1-56B298F45C2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53" name="Picture 52" descr="Hot air balloon">
            <a:extLst>
              <a:ext uri="{FF2B5EF4-FFF2-40B4-BE49-F238E27FC236}">
                <a16:creationId xmlns:a16="http://schemas.microsoft.com/office/drawing/2014/main" id="{9044EA80-5D75-4AB4-BE98-4FF32EDDB3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6442" y="1066500"/>
            <a:ext cx="408467" cy="621846"/>
          </a:xfrm>
          <a:prstGeom prst="rect">
            <a:avLst/>
          </a:prstGeom>
        </p:spPr>
      </p:pic>
      <p:pic>
        <p:nvPicPr>
          <p:cNvPr id="142" name="Picture 141" descr="Two Robins on a tree stump">
            <a:extLst>
              <a:ext uri="{FF2B5EF4-FFF2-40B4-BE49-F238E27FC236}">
                <a16:creationId xmlns:a16="http://schemas.microsoft.com/office/drawing/2014/main" id="{E425E8D9-0DB6-44B0-AA13-A90DA8F6A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94966" y="4711954"/>
            <a:ext cx="3719166" cy="214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75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7 X Midd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utumn tree">
            <a:extLst>
              <a:ext uri="{FF2B5EF4-FFF2-40B4-BE49-F238E27FC236}">
                <a16:creationId xmlns:a16="http://schemas.microsoft.com/office/drawing/2014/main" id="{E63990D7-F00C-4073-BB4D-22C09FC52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8849931" y="2703907"/>
            <a:ext cx="3342069" cy="4154093"/>
          </a:xfrm>
          <a:prstGeom prst="rect">
            <a:avLst/>
          </a:prstGeom>
        </p:spPr>
      </p:pic>
      <p:grpSp>
        <p:nvGrpSpPr>
          <p:cNvPr id="19" name="Group 18" descr="Banting">
            <a:extLst>
              <a:ext uri="{FF2B5EF4-FFF2-40B4-BE49-F238E27FC236}">
                <a16:creationId xmlns:a16="http://schemas.microsoft.com/office/drawing/2014/main" id="{709921DA-961C-4EC4-A992-D53644E93A39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9380058" y="4661194"/>
            <a:ext cx="2783467" cy="622763"/>
            <a:chOff x="9681613" y="-1537"/>
            <a:chExt cx="2481036" cy="55509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5F69789-C9DA-49EF-B2C6-36002BF96238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69B40127-F8F2-4E03-AB52-D10D056AF71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F48F9B8-7DD2-4197-A4C9-F365F9EF7B29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8F14DCC-9B37-48E5-B4D4-A0339074BA47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3" name="Isosceles Triangle 52">
                <a:extLst>
                  <a:ext uri="{FF2B5EF4-FFF2-40B4-BE49-F238E27FC236}">
                    <a16:creationId xmlns:a16="http://schemas.microsoft.com/office/drawing/2014/main" id="{94604720-4975-407D-BADC-7BDFCE298B5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E5CDC94-6ADC-4DEC-96C1-7B79B4055C42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5592D10-5789-42CF-B86C-7127C500D7E5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FA40E340-8FE6-4819-BEFF-94492FEC801C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1331F04-D1A0-4603-9A2C-87C59945F80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F2BD58C-B46B-46DB-8F09-21D3BEFD9217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988335FD-3202-4476-B942-629BA9A45307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EED14A6-C56F-4FDB-A832-73A48AB7966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2FE99AB-0F35-4CCF-BAD6-C35F37913922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4C4F2A2F-77B4-4DC9-8AAF-C306CBA7740C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4283D70-0C9D-4FF2-A44F-6B6592321423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8E58E2B-B46C-4893-9A6D-39F8AA08F3D1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470FE3F4-816C-40B0-9A89-21260EB5ABE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F669FD6-BF97-48A7-B09E-F5BD50D2784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72599A1-B34A-4F3A-B51C-199D85198CE6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Isosceles Triangle 42">
                <a:extLst>
                  <a:ext uri="{FF2B5EF4-FFF2-40B4-BE49-F238E27FC236}">
                    <a16:creationId xmlns:a16="http://schemas.microsoft.com/office/drawing/2014/main" id="{5D815598-071B-49F2-83DC-CAC8DA6B9C91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199473B-BE07-41B7-B7F2-5C1271849260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18AFF2D-287E-4686-8D7D-5E387830F3E4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3E50742C-C057-4D34-B0E3-07AF6426A90C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6271D29-7C77-4F18-AA91-9EA99F1458BF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FA4BE5C-5CA7-48E4-AE9A-34E0D2DB1C68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138FFC5C-AE71-452F-A1EA-ABABCB67700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3DE1961-B1AD-4F2F-BE7C-8ED4D424232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BD3A70D-D145-4C36-90E8-6102F3C558E3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0BB8DB0D-A750-4D0F-A6B4-147149B62CC6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6F28265-3983-4E7A-B23A-A38E18D8CF24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F96E5C9-9FE7-4FD5-9C1E-F26E8DD3EC59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354AD5FE-FB5B-4334-8E16-A438DDE4CF5A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786D3BD-8D1B-4264-B424-D6100D7ADA70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1FAE303-3160-43C9-80D1-8CE6F0E1DE53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2F47AE93-BD25-48DA-91B1-7FAA8E77455A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22816D8-FAC3-4393-BF1A-EB1EE975F80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4" name="Picture Placeholder 63" descr="Image Placeholder">
            <a:extLst>
              <a:ext uri="{FF2B5EF4-FFF2-40B4-BE49-F238E27FC236}">
                <a16:creationId xmlns:a16="http://schemas.microsoft.com/office/drawing/2014/main" id="{E5ECD3AB-7450-4CE3-BA60-D35CFEF16E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13044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19050 w 2160000"/>
              <a:gd name="connsiteY3" fmla="*/ 211237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19050" y="21123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5" name="Picture Placeholder 64" descr="Image Placeholder">
            <a:extLst>
              <a:ext uri="{FF2B5EF4-FFF2-40B4-BE49-F238E27FC236}">
                <a16:creationId xmlns:a16="http://schemas.microsoft.com/office/drawing/2014/main" id="{6A4AB126-908A-4A97-9332-3D4D5B8343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88300" y="1304400"/>
            <a:ext cx="2034404" cy="2160000"/>
          </a:xfrm>
          <a:custGeom>
            <a:avLst/>
            <a:gdLst>
              <a:gd name="connsiteX0" fmla="*/ 2034404 w 2034404"/>
              <a:gd name="connsiteY0" fmla="*/ 0 h 2160000"/>
              <a:gd name="connsiteX1" fmla="*/ 2034404 w 2034404"/>
              <a:gd name="connsiteY1" fmla="*/ 2160000 h 2160000"/>
              <a:gd name="connsiteX2" fmla="*/ 188394 w 2034404"/>
              <a:gd name="connsiteY2" fmla="*/ 2088231 h 2160000"/>
              <a:gd name="connsiteX3" fmla="*/ 0 w 2034404"/>
              <a:gd name="connsiteY3" fmla="*/ 125596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404" h="2160000">
                <a:moveTo>
                  <a:pt x="2034404" y="0"/>
                </a:moveTo>
                <a:lnTo>
                  <a:pt x="2034404" y="2160000"/>
                </a:lnTo>
                <a:lnTo>
                  <a:pt x="188394" y="2088231"/>
                </a:lnTo>
                <a:lnTo>
                  <a:pt x="0" y="1255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8" name="Picture Placeholder 67" descr="Image Placeholder">
            <a:extLst>
              <a:ext uri="{FF2B5EF4-FFF2-40B4-BE49-F238E27FC236}">
                <a16:creationId xmlns:a16="http://schemas.microsoft.com/office/drawing/2014/main" id="{200DDD38-869C-41E5-94D3-0325CD38FA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16074" y="1304400"/>
            <a:ext cx="4487626" cy="4487100"/>
          </a:xfrm>
          <a:custGeom>
            <a:avLst/>
            <a:gdLst>
              <a:gd name="connsiteX0" fmla="*/ 0 w 4487626"/>
              <a:gd name="connsiteY0" fmla="*/ 0 h 4487100"/>
              <a:gd name="connsiteX1" fmla="*/ 4487626 w 4487626"/>
              <a:gd name="connsiteY1" fmla="*/ 0 h 4487100"/>
              <a:gd name="connsiteX2" fmla="*/ 4487626 w 4487626"/>
              <a:gd name="connsiteY2" fmla="*/ 46279 h 4487100"/>
              <a:gd name="connsiteX3" fmla="*/ 4350553 w 4487626"/>
              <a:gd name="connsiteY3" fmla="*/ 4467304 h 4487100"/>
              <a:gd name="connsiteX4" fmla="*/ 158295 w 4487626"/>
              <a:gd name="connsiteY4" fmla="*/ 4487100 h 448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626" h="4487100">
                <a:moveTo>
                  <a:pt x="0" y="0"/>
                </a:moveTo>
                <a:lnTo>
                  <a:pt x="4487626" y="0"/>
                </a:lnTo>
                <a:lnTo>
                  <a:pt x="4487626" y="46279"/>
                </a:lnTo>
                <a:lnTo>
                  <a:pt x="4350553" y="4467304"/>
                </a:lnTo>
                <a:lnTo>
                  <a:pt x="158295" y="4487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9" name="Picture Placeholder 68" descr="Image Placeholder">
            <a:extLst>
              <a:ext uri="{FF2B5EF4-FFF2-40B4-BE49-F238E27FC236}">
                <a16:creationId xmlns:a16="http://schemas.microsoft.com/office/drawing/2014/main" id="{CA0EDA02-D045-4B40-9FBC-3C99394473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73200" y="1304400"/>
            <a:ext cx="2140950" cy="2160000"/>
          </a:xfrm>
          <a:custGeom>
            <a:avLst/>
            <a:gdLst>
              <a:gd name="connsiteX0" fmla="*/ 0 w 2140950"/>
              <a:gd name="connsiteY0" fmla="*/ 0 h 2160000"/>
              <a:gd name="connsiteX1" fmla="*/ 2140950 w 2140950"/>
              <a:gd name="connsiteY1" fmla="*/ 104775 h 2160000"/>
              <a:gd name="connsiteX2" fmla="*/ 2140950 w 2140950"/>
              <a:gd name="connsiteY2" fmla="*/ 2074275 h 2160000"/>
              <a:gd name="connsiteX3" fmla="*/ 0 w 214095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0950" h="2160000">
                <a:moveTo>
                  <a:pt x="0" y="0"/>
                </a:moveTo>
                <a:lnTo>
                  <a:pt x="2140950" y="104775"/>
                </a:lnTo>
                <a:lnTo>
                  <a:pt x="2140950" y="2074275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6" name="Picture Placeholder 65" descr="Image Placeholder">
            <a:extLst>
              <a:ext uri="{FF2B5EF4-FFF2-40B4-BE49-F238E27FC236}">
                <a16:creationId xmlns:a16="http://schemas.microsoft.com/office/drawing/2014/main" id="{7B9E9DE2-E516-40E4-935E-FCB6D4B413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0001" y="3631500"/>
            <a:ext cx="2150517" cy="2160000"/>
          </a:xfrm>
          <a:custGeom>
            <a:avLst/>
            <a:gdLst>
              <a:gd name="connsiteX0" fmla="*/ 2055685 w 2150517"/>
              <a:gd name="connsiteY0" fmla="*/ 0 h 2160000"/>
              <a:gd name="connsiteX1" fmla="*/ 2150517 w 2150517"/>
              <a:gd name="connsiteY1" fmla="*/ 2160000 h 2160000"/>
              <a:gd name="connsiteX2" fmla="*/ 0 w 2150517"/>
              <a:gd name="connsiteY2" fmla="*/ 2160000 h 2160000"/>
              <a:gd name="connsiteX3" fmla="*/ 85349 w 2150517"/>
              <a:gd name="connsiteY3" fmla="*/ 9483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0517" h="2160000">
                <a:moveTo>
                  <a:pt x="2055685" y="0"/>
                </a:moveTo>
                <a:lnTo>
                  <a:pt x="2150517" y="2160000"/>
                </a:lnTo>
                <a:lnTo>
                  <a:pt x="0" y="2160000"/>
                </a:lnTo>
                <a:lnTo>
                  <a:pt x="85349" y="94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7" name="Picture Placeholder 66" descr="Image Placeholder">
            <a:extLst>
              <a:ext uri="{FF2B5EF4-FFF2-40B4-BE49-F238E27FC236}">
                <a16:creationId xmlns:a16="http://schemas.microsoft.com/office/drawing/2014/main" id="{C4163024-AA36-4456-8960-F129E102377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88300" y="3631500"/>
            <a:ext cx="2140950" cy="2160000"/>
          </a:xfrm>
          <a:custGeom>
            <a:avLst/>
            <a:gdLst>
              <a:gd name="connsiteX0" fmla="*/ 0 w 2140950"/>
              <a:gd name="connsiteY0" fmla="*/ 0 h 2160000"/>
              <a:gd name="connsiteX1" fmla="*/ 2140950 w 2140950"/>
              <a:gd name="connsiteY1" fmla="*/ 104775 h 2160000"/>
              <a:gd name="connsiteX2" fmla="*/ 1931400 w 2140950"/>
              <a:gd name="connsiteY2" fmla="*/ 2036175 h 2160000"/>
              <a:gd name="connsiteX3" fmla="*/ 0 w 214095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0950" h="2160000">
                <a:moveTo>
                  <a:pt x="0" y="0"/>
                </a:moveTo>
                <a:lnTo>
                  <a:pt x="2140950" y="104775"/>
                </a:lnTo>
                <a:lnTo>
                  <a:pt x="1931400" y="2036175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FD976-8FBB-4F4B-B697-5C2B3CC0A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EA659-2385-4279-8FA1-C966C236A95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04" name="Picture 103" descr="Two Robins on a tree stump">
            <a:extLst>
              <a:ext uri="{FF2B5EF4-FFF2-40B4-BE49-F238E27FC236}">
                <a16:creationId xmlns:a16="http://schemas.microsoft.com/office/drawing/2014/main" id="{533ECA14-A9E7-42EB-AB4B-2F57457C75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94966" y="4711954"/>
            <a:ext cx="3719166" cy="214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25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7 X Midd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utumn tree">
            <a:extLst>
              <a:ext uri="{FF2B5EF4-FFF2-40B4-BE49-F238E27FC236}">
                <a16:creationId xmlns:a16="http://schemas.microsoft.com/office/drawing/2014/main" id="{4FE1B34A-8D8D-4F2A-984D-48FC67317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8849931" y="2703907"/>
            <a:ext cx="3342069" cy="4154093"/>
          </a:xfrm>
          <a:prstGeom prst="rect">
            <a:avLst/>
          </a:prstGeom>
        </p:spPr>
      </p:pic>
      <p:grpSp>
        <p:nvGrpSpPr>
          <p:cNvPr id="19" name="Group 18" descr="Banting">
            <a:extLst>
              <a:ext uri="{FF2B5EF4-FFF2-40B4-BE49-F238E27FC236}">
                <a16:creationId xmlns:a16="http://schemas.microsoft.com/office/drawing/2014/main" id="{482598E2-87DF-4EDC-8F43-A3E2C05C19DE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9380058" y="4661194"/>
            <a:ext cx="2783467" cy="622763"/>
            <a:chOff x="9681613" y="-1537"/>
            <a:chExt cx="2481036" cy="55509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C40E08B-FF1C-44EA-B6EF-2E07B173F7D2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D6D51156-1DAE-49A7-8E8A-C033033DD5A4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51F157E-27EC-4681-A330-EBF9825943B7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0C96A2-8922-496B-AB93-D866124B34BD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3" name="Isosceles Triangle 52">
                <a:extLst>
                  <a:ext uri="{FF2B5EF4-FFF2-40B4-BE49-F238E27FC236}">
                    <a16:creationId xmlns:a16="http://schemas.microsoft.com/office/drawing/2014/main" id="{50844DB4-D8B1-46B3-9ABB-8F5260B2DE9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F43306E-03F5-43D1-B583-ADAE6880867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7FE7488-B3A2-486F-BB2C-5A9CE73BF64E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CE08FBC8-4C87-4A5D-937B-73CF0C1444F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354ADFC-388D-4E23-90A8-E8A83135FC0D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B21CFAD-E027-457B-A2AC-674C4F37ECA3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F9B23904-8F24-4750-B0FE-2E560364669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E672546-46D2-47B8-9B7E-BBB5D596D2F0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E55563B-0083-49DF-B3CE-27C3D6A1CBC2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A67234CB-6CD5-409A-AD67-CF042C122B1E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978EF8E-144C-4080-9A8B-A6803F7E75D4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1573CD2-C894-45F8-9017-B71BEA153B78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CDE2D2A1-685F-419E-A88E-6037B41367B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1DFB6C6-C74A-42A2-B165-9BD7F6A7B45E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3AF0D63-37DB-4014-B081-B6E8CBF83553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Isosceles Triangle 42">
                <a:extLst>
                  <a:ext uri="{FF2B5EF4-FFF2-40B4-BE49-F238E27FC236}">
                    <a16:creationId xmlns:a16="http://schemas.microsoft.com/office/drawing/2014/main" id="{0B1DA365-E6D9-47FE-9CAE-10C2912D5FC7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8D82C02-CC5E-4AD0-86C1-DF7363AC2DE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DBFE3D-B6C7-41D9-AAEC-EDD20932E7F2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1ED7D914-A089-4EC8-92C5-3FE6D79E29D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95F6422-F078-4539-A131-15D2F3710560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DD561DD-AF46-4F96-B212-3F830B355F64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7FB76CEB-7192-42E4-8050-9271285A721D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6B6AD98-5E2F-4DEF-AA0F-B6458DD0ABFB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799DDD0-B68C-4148-BE71-EF1D19DB205E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4337EE1A-C436-47A8-A1B4-EFD0CA0DFEC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9E5930D-1602-4B26-9B78-BF15D368F93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AF09033-E20D-4DBD-A2D3-1687C5E3BF3E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2E7D1F7B-8212-40DA-B8A0-01BD01E520BE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ADE4F92-253A-4FEB-ABE5-34C43D2F0B1E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F40B9CC-2158-49BE-BDC5-E1B645D1FF35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D3B716FB-FD1C-49F7-B25D-D9294E454791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D1612C8-A7A1-464A-B4E1-7AA9D918FC1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sp>
        <p:nvSpPr>
          <p:cNvPr id="65" name="Picture Placeholder 64" descr="Image Placeholder">
            <a:extLst>
              <a:ext uri="{FF2B5EF4-FFF2-40B4-BE49-F238E27FC236}">
                <a16:creationId xmlns:a16="http://schemas.microsoft.com/office/drawing/2014/main" id="{ABCC7A3B-DE49-4F3B-8957-DE0802FDAE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88300" y="1304400"/>
            <a:ext cx="4487700" cy="4487100"/>
          </a:xfrm>
          <a:custGeom>
            <a:avLst/>
            <a:gdLst>
              <a:gd name="connsiteX0" fmla="*/ 158295 w 4487700"/>
              <a:gd name="connsiteY0" fmla="*/ 0 h 4487100"/>
              <a:gd name="connsiteX1" fmla="*/ 603082 w 4487700"/>
              <a:gd name="connsiteY1" fmla="*/ 0 h 4487100"/>
              <a:gd name="connsiteX2" fmla="*/ 4350627 w 4487700"/>
              <a:gd name="connsiteY2" fmla="*/ 17696 h 4487100"/>
              <a:gd name="connsiteX3" fmla="*/ 4487700 w 4487700"/>
              <a:gd name="connsiteY3" fmla="*/ 4438719 h 4487100"/>
              <a:gd name="connsiteX4" fmla="*/ 4487700 w 4487700"/>
              <a:gd name="connsiteY4" fmla="*/ 4487100 h 4487100"/>
              <a:gd name="connsiteX5" fmla="*/ 0 w 4487700"/>
              <a:gd name="connsiteY5" fmla="*/ 4487100 h 448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7700" h="4487100">
                <a:moveTo>
                  <a:pt x="158295" y="0"/>
                </a:moveTo>
                <a:lnTo>
                  <a:pt x="603082" y="0"/>
                </a:lnTo>
                <a:lnTo>
                  <a:pt x="4350627" y="17696"/>
                </a:lnTo>
                <a:lnTo>
                  <a:pt x="4487700" y="4438719"/>
                </a:lnTo>
                <a:lnTo>
                  <a:pt x="4487700" y="4487100"/>
                </a:lnTo>
                <a:lnTo>
                  <a:pt x="0" y="4487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3" name="Picture Placeholder 62" descr="Image Placeholder">
            <a:extLst>
              <a:ext uri="{FF2B5EF4-FFF2-40B4-BE49-F238E27FC236}">
                <a16:creationId xmlns:a16="http://schemas.microsoft.com/office/drawing/2014/main" id="{2D217A2A-EB4B-474E-A483-C44F53697F0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1304400"/>
            <a:ext cx="2034404" cy="2160000"/>
          </a:xfrm>
          <a:custGeom>
            <a:avLst/>
            <a:gdLst>
              <a:gd name="connsiteX0" fmla="*/ 2034404 w 2034404"/>
              <a:gd name="connsiteY0" fmla="*/ 0 h 2160000"/>
              <a:gd name="connsiteX1" fmla="*/ 2034404 w 2034404"/>
              <a:gd name="connsiteY1" fmla="*/ 2160000 h 2160000"/>
              <a:gd name="connsiteX2" fmla="*/ 188394 w 2034404"/>
              <a:gd name="connsiteY2" fmla="*/ 2088231 h 2160000"/>
              <a:gd name="connsiteX3" fmla="*/ 0 w 2034404"/>
              <a:gd name="connsiteY3" fmla="*/ 125596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404" h="2160000">
                <a:moveTo>
                  <a:pt x="2034404" y="0"/>
                </a:moveTo>
                <a:lnTo>
                  <a:pt x="2034404" y="2160000"/>
                </a:lnTo>
                <a:lnTo>
                  <a:pt x="188394" y="2088231"/>
                </a:lnTo>
                <a:lnTo>
                  <a:pt x="0" y="1255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6" name="Picture Placeholder 65" descr="Image Placeholder">
            <a:extLst>
              <a:ext uri="{FF2B5EF4-FFF2-40B4-BE49-F238E27FC236}">
                <a16:creationId xmlns:a16="http://schemas.microsoft.com/office/drawing/2014/main" id="{D0E9556D-8B97-4792-BC26-BE8E20897E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44300" y="13044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19050 w 2160000"/>
              <a:gd name="connsiteY3" fmla="*/ 211237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19050" y="21123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8" name="Picture Placeholder 67" descr="Image Placeholder">
            <a:extLst>
              <a:ext uri="{FF2B5EF4-FFF2-40B4-BE49-F238E27FC236}">
                <a16:creationId xmlns:a16="http://schemas.microsoft.com/office/drawing/2014/main" id="{39CD9093-8053-4D44-886A-A32C19C6CD5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73200" y="1304400"/>
            <a:ext cx="2140950" cy="2160000"/>
          </a:xfrm>
          <a:custGeom>
            <a:avLst/>
            <a:gdLst>
              <a:gd name="connsiteX0" fmla="*/ 0 w 2140950"/>
              <a:gd name="connsiteY0" fmla="*/ 0 h 2160000"/>
              <a:gd name="connsiteX1" fmla="*/ 2140950 w 2140950"/>
              <a:gd name="connsiteY1" fmla="*/ 104775 h 2160000"/>
              <a:gd name="connsiteX2" fmla="*/ 2140950 w 2140950"/>
              <a:gd name="connsiteY2" fmla="*/ 2074275 h 2160000"/>
              <a:gd name="connsiteX3" fmla="*/ 0 w 214095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0950" h="2160000">
                <a:moveTo>
                  <a:pt x="0" y="0"/>
                </a:moveTo>
                <a:lnTo>
                  <a:pt x="2140950" y="104775"/>
                </a:lnTo>
                <a:lnTo>
                  <a:pt x="2140950" y="2074275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4" name="Picture Placeholder 63" descr="Image Placeholder">
            <a:extLst>
              <a:ext uri="{FF2B5EF4-FFF2-40B4-BE49-F238E27FC236}">
                <a16:creationId xmlns:a16="http://schemas.microsoft.com/office/drawing/2014/main" id="{9D1B5FF5-B7F0-4059-A412-CCF65935A2F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0000" y="3631500"/>
            <a:ext cx="2140950" cy="2160000"/>
          </a:xfrm>
          <a:custGeom>
            <a:avLst/>
            <a:gdLst>
              <a:gd name="connsiteX0" fmla="*/ 0 w 2140950"/>
              <a:gd name="connsiteY0" fmla="*/ 0 h 2160000"/>
              <a:gd name="connsiteX1" fmla="*/ 2140950 w 2140950"/>
              <a:gd name="connsiteY1" fmla="*/ 104775 h 2160000"/>
              <a:gd name="connsiteX2" fmla="*/ 1931400 w 2140950"/>
              <a:gd name="connsiteY2" fmla="*/ 2036175 h 2160000"/>
              <a:gd name="connsiteX3" fmla="*/ 0 w 214095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0950" h="2160000">
                <a:moveTo>
                  <a:pt x="0" y="0"/>
                </a:moveTo>
                <a:lnTo>
                  <a:pt x="2140950" y="104775"/>
                </a:lnTo>
                <a:lnTo>
                  <a:pt x="1931400" y="2036175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7" name="Picture Placeholder 66" descr="Image Placeholder">
            <a:extLst>
              <a:ext uri="{FF2B5EF4-FFF2-40B4-BE49-F238E27FC236}">
                <a16:creationId xmlns:a16="http://schemas.microsoft.com/office/drawing/2014/main" id="{A2F1B00E-3208-47B2-9467-2753A468450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44301" y="3631500"/>
            <a:ext cx="2150517" cy="2160000"/>
          </a:xfrm>
          <a:custGeom>
            <a:avLst/>
            <a:gdLst>
              <a:gd name="connsiteX0" fmla="*/ 2055685 w 2150517"/>
              <a:gd name="connsiteY0" fmla="*/ 0 h 2160000"/>
              <a:gd name="connsiteX1" fmla="*/ 2150517 w 2150517"/>
              <a:gd name="connsiteY1" fmla="*/ 2160000 h 2160000"/>
              <a:gd name="connsiteX2" fmla="*/ 0 w 2150517"/>
              <a:gd name="connsiteY2" fmla="*/ 2160000 h 2160000"/>
              <a:gd name="connsiteX3" fmla="*/ 85349 w 2150517"/>
              <a:gd name="connsiteY3" fmla="*/ 9483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0517" h="2160000">
                <a:moveTo>
                  <a:pt x="2055685" y="0"/>
                </a:moveTo>
                <a:lnTo>
                  <a:pt x="2150517" y="2160000"/>
                </a:lnTo>
                <a:lnTo>
                  <a:pt x="0" y="2160000"/>
                </a:lnTo>
                <a:lnTo>
                  <a:pt x="85349" y="94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8B038-1049-4BBA-BF21-8DD008285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E4096-46B0-4181-89DA-B55A91B2482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59" name="Picture 58" descr="Ladybug">
            <a:extLst>
              <a:ext uri="{FF2B5EF4-FFF2-40B4-BE49-F238E27FC236}">
                <a16:creationId xmlns:a16="http://schemas.microsoft.com/office/drawing/2014/main" id="{3C92A5E3-2745-4AF9-9A32-F7F1B81A84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782" y="1570492"/>
            <a:ext cx="235047" cy="354922"/>
          </a:xfrm>
          <a:prstGeom prst="rect">
            <a:avLst/>
          </a:prstGeom>
        </p:spPr>
      </p:pic>
      <p:pic>
        <p:nvPicPr>
          <p:cNvPr id="103" name="Picture 102" descr="Two Robins on a tree stump">
            <a:extLst>
              <a:ext uri="{FF2B5EF4-FFF2-40B4-BE49-F238E27FC236}">
                <a16:creationId xmlns:a16="http://schemas.microsoft.com/office/drawing/2014/main" id="{BB682C24-3800-4160-881B-79CBE6BF0E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94966" y="4711954"/>
            <a:ext cx="3719166" cy="214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04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5 X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utumn tree">
            <a:extLst>
              <a:ext uri="{FF2B5EF4-FFF2-40B4-BE49-F238E27FC236}">
                <a16:creationId xmlns:a16="http://schemas.microsoft.com/office/drawing/2014/main" id="{518A4484-8148-4D13-99D9-79BB7563F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8849931" y="2703907"/>
            <a:ext cx="3342069" cy="4154093"/>
          </a:xfrm>
          <a:prstGeom prst="rect">
            <a:avLst/>
          </a:prstGeom>
        </p:spPr>
      </p:pic>
      <p:grpSp>
        <p:nvGrpSpPr>
          <p:cNvPr id="15" name="Group 14" descr="Banting">
            <a:extLst>
              <a:ext uri="{FF2B5EF4-FFF2-40B4-BE49-F238E27FC236}">
                <a16:creationId xmlns:a16="http://schemas.microsoft.com/office/drawing/2014/main" id="{3E266F5D-16FA-4CC7-BD6E-F710688A7C0D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9380058" y="4661194"/>
            <a:ext cx="2783467" cy="622763"/>
            <a:chOff x="9681613" y="-1537"/>
            <a:chExt cx="2481036" cy="55509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0DAE80B-A1CF-43EC-9D5F-A2BFA2F98C0B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Isosceles Triangle 51">
                <a:extLst>
                  <a:ext uri="{FF2B5EF4-FFF2-40B4-BE49-F238E27FC236}">
                    <a16:creationId xmlns:a16="http://schemas.microsoft.com/office/drawing/2014/main" id="{DEE40395-A4B9-4611-9C71-808A9C52D5B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81A08F4-68C6-4167-8EA2-57CDFD15217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0AD7B9A-2BD1-45E1-8B84-0CF4CDD1B9D7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C4EB215F-224E-4238-B3A0-666E45BDAE4C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18368C6-78D7-4C1B-A89C-6E15D4F4A620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929307D-D1D9-45A5-B7D1-AB5BEF1747D0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C767C3B2-2205-417B-BC77-B0560E956EEC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0D76932-E3E0-4CE5-84B3-89A18ACE1209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1E74C68-DB8F-4F10-ADBA-0CCD6E9B614B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96FC4672-5104-447A-895C-38676FE1B0E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051345E-32A2-46BE-9F41-A0DED5EE88C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F0F4E12-79F3-430E-B044-95B29D1A7665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35D0D8A3-B468-4472-B0B1-3BCAD97E8297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BF2E0EC-22B0-45E9-9E10-3BD006764300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AC50071-D10E-48A0-8018-AC054F48E125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6BFC1C74-CF94-4A94-A5BB-89848151881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6139E75-F1E7-45EA-B79E-42E0220D4543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7D88D9B-63AC-48CE-918E-E223B769C61C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E316933C-4121-474C-962D-DCEBD018B6B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BD881E1-9D7D-42DA-85B4-B12346832863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B545BF7-84BA-49CF-BF31-2B3F70CDC3FC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97C27B57-DDBA-430E-BDA2-D81C8EB8716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0AAD8E4-0D49-4B37-A3E3-ABC950131DB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AF8CD8-659E-4B40-8365-164331AB1C39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2096FEE1-3043-42AF-A406-E3C50A312DBA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434E99F-391A-4BBD-85CB-4BB8478A36AE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60ACCE1-6219-4EEF-8CBD-5FBC9CEE34D3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10D05299-AEF9-4D19-8B44-A6F0D5A49676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C58CC9C-72A4-4B2C-95DB-E68B7D484787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4FAD605-25CA-4B55-92E0-68FB012056FB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6A46F672-E9A6-4CFA-B516-F40C4AB16950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8162101-EA7E-4C9F-9E30-C735C6CB8403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B58DE2D-D4C6-411F-847A-395AE5844FEF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ECA4EF5A-AD6B-477C-A4ED-8C5555B48FFF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09A8C60-03AC-45A9-B18D-2B659CF3BA59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9" name="Picture Placeholder 58" descr="Image Placeholder">
            <a:extLst>
              <a:ext uri="{FF2B5EF4-FFF2-40B4-BE49-F238E27FC236}">
                <a16:creationId xmlns:a16="http://schemas.microsoft.com/office/drawing/2014/main" id="{305DD994-2C48-4C18-A7C8-EA246B4D93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13044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19050 w 2160000"/>
              <a:gd name="connsiteY3" fmla="*/ 211237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19050" y="21123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1" name="Picture Placeholder 60" descr="Image Placeholder">
            <a:extLst>
              <a:ext uri="{FF2B5EF4-FFF2-40B4-BE49-F238E27FC236}">
                <a16:creationId xmlns:a16="http://schemas.microsoft.com/office/drawing/2014/main" id="{E5DB26DB-FB6A-433C-AF31-D5C91FF7FD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60000">
            <a:off x="2686051" y="1304400"/>
            <a:ext cx="6738277" cy="4487100"/>
          </a:xfrm>
          <a:custGeom>
            <a:avLst/>
            <a:gdLst>
              <a:gd name="connsiteX0" fmla="*/ 237600 w 6738277"/>
              <a:gd name="connsiteY0" fmla="*/ 0 h 4487100"/>
              <a:gd name="connsiteX1" fmla="*/ 905224 w 6738277"/>
              <a:gd name="connsiteY1" fmla="*/ 0 h 4487100"/>
              <a:gd name="connsiteX2" fmla="*/ 6530280 w 6738277"/>
              <a:gd name="connsiteY2" fmla="*/ 17696 h 4487100"/>
              <a:gd name="connsiteX3" fmla="*/ 6738277 w 6738277"/>
              <a:gd name="connsiteY3" fmla="*/ 4487100 h 4487100"/>
              <a:gd name="connsiteX4" fmla="*/ 0 w 6738277"/>
              <a:gd name="connsiteY4" fmla="*/ 4487100 h 448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8277" h="4487100">
                <a:moveTo>
                  <a:pt x="237600" y="0"/>
                </a:moveTo>
                <a:lnTo>
                  <a:pt x="905224" y="0"/>
                </a:lnTo>
                <a:lnTo>
                  <a:pt x="6530280" y="17696"/>
                </a:lnTo>
                <a:lnTo>
                  <a:pt x="6738277" y="4487100"/>
                </a:lnTo>
                <a:lnTo>
                  <a:pt x="0" y="4487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2" name="Picture Placeholder 61" descr="Image Placeholder">
            <a:extLst>
              <a:ext uri="{FF2B5EF4-FFF2-40B4-BE49-F238E27FC236}">
                <a16:creationId xmlns:a16="http://schemas.microsoft.com/office/drawing/2014/main" id="{4FE07675-DF14-498A-AA02-5467D2BD746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571480" y="1196400"/>
            <a:ext cx="2237844" cy="2376000"/>
          </a:xfrm>
          <a:custGeom>
            <a:avLst/>
            <a:gdLst>
              <a:gd name="connsiteX0" fmla="*/ 2034404 w 2034404"/>
              <a:gd name="connsiteY0" fmla="*/ 0 h 2160000"/>
              <a:gd name="connsiteX1" fmla="*/ 2034404 w 2034404"/>
              <a:gd name="connsiteY1" fmla="*/ 2160000 h 2160000"/>
              <a:gd name="connsiteX2" fmla="*/ 188394 w 2034404"/>
              <a:gd name="connsiteY2" fmla="*/ 2088231 h 2160000"/>
              <a:gd name="connsiteX3" fmla="*/ 0 w 2034404"/>
              <a:gd name="connsiteY3" fmla="*/ 125596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404" h="2160000">
                <a:moveTo>
                  <a:pt x="2034404" y="0"/>
                </a:moveTo>
                <a:lnTo>
                  <a:pt x="2034404" y="2160000"/>
                </a:lnTo>
                <a:lnTo>
                  <a:pt x="188394" y="2088231"/>
                </a:lnTo>
                <a:lnTo>
                  <a:pt x="0" y="1255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0" name="Picture Placeholder 59" descr="Image Placeholder">
            <a:extLst>
              <a:ext uri="{FF2B5EF4-FFF2-40B4-BE49-F238E27FC236}">
                <a16:creationId xmlns:a16="http://schemas.microsoft.com/office/drawing/2014/main" id="{E6ECB39F-50A4-4FA2-AA5A-78058872D69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0001" y="3631500"/>
            <a:ext cx="2150517" cy="2160000"/>
          </a:xfrm>
          <a:custGeom>
            <a:avLst/>
            <a:gdLst>
              <a:gd name="connsiteX0" fmla="*/ 2055685 w 2150517"/>
              <a:gd name="connsiteY0" fmla="*/ 0 h 2160000"/>
              <a:gd name="connsiteX1" fmla="*/ 2150517 w 2150517"/>
              <a:gd name="connsiteY1" fmla="*/ 2160000 h 2160000"/>
              <a:gd name="connsiteX2" fmla="*/ 0 w 2150517"/>
              <a:gd name="connsiteY2" fmla="*/ 2160000 h 2160000"/>
              <a:gd name="connsiteX3" fmla="*/ 85349 w 2150517"/>
              <a:gd name="connsiteY3" fmla="*/ 9483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0517" h="2160000">
                <a:moveTo>
                  <a:pt x="2055685" y="0"/>
                </a:moveTo>
                <a:lnTo>
                  <a:pt x="2150517" y="2160000"/>
                </a:lnTo>
                <a:lnTo>
                  <a:pt x="0" y="2160000"/>
                </a:lnTo>
                <a:lnTo>
                  <a:pt x="85349" y="94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648730-5633-450F-A561-F27648D07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EC8FC-ACCD-4206-A606-DB0925A00CA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56" name="Picture 55" descr="Hot air balloon">
            <a:extLst>
              <a:ext uri="{FF2B5EF4-FFF2-40B4-BE49-F238E27FC236}">
                <a16:creationId xmlns:a16="http://schemas.microsoft.com/office/drawing/2014/main" id="{E5A2F7EA-E9D4-4A69-A723-3B1FA13EDB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57541" y="826604"/>
            <a:ext cx="723625" cy="1101639"/>
          </a:xfrm>
          <a:prstGeom prst="rect">
            <a:avLst/>
          </a:prstGeom>
        </p:spPr>
      </p:pic>
      <p:pic>
        <p:nvPicPr>
          <p:cNvPr id="98" name="Picture 97" descr="Two Robins on a tree stump">
            <a:extLst>
              <a:ext uri="{FF2B5EF4-FFF2-40B4-BE49-F238E27FC236}">
                <a16:creationId xmlns:a16="http://schemas.microsoft.com/office/drawing/2014/main" id="{1A65069D-B13A-445B-96C9-0B5E2606DC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94966" y="4711954"/>
            <a:ext cx="3719166" cy="214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00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5X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Dry trees with leaves blowing in the wind">
            <a:extLst>
              <a:ext uri="{FF2B5EF4-FFF2-40B4-BE49-F238E27FC236}">
                <a16:creationId xmlns:a16="http://schemas.microsoft.com/office/drawing/2014/main" id="{8C198669-A567-4F42-BE22-45BB5E6F3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8527" y="4447809"/>
            <a:ext cx="2393473" cy="241019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2" name="Picture Placeholder 51" descr="Image Placeholder">
            <a:extLst>
              <a:ext uri="{FF2B5EF4-FFF2-40B4-BE49-F238E27FC236}">
                <a16:creationId xmlns:a16="http://schemas.microsoft.com/office/drawing/2014/main" id="{AABC9924-A3CA-4B7D-A004-FC21037389A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1215500"/>
            <a:ext cx="2237844" cy="2376000"/>
          </a:xfrm>
          <a:custGeom>
            <a:avLst/>
            <a:gdLst>
              <a:gd name="connsiteX0" fmla="*/ 2237844 w 2237844"/>
              <a:gd name="connsiteY0" fmla="*/ 0 h 2376000"/>
              <a:gd name="connsiteX1" fmla="*/ 2237844 w 2237844"/>
              <a:gd name="connsiteY1" fmla="*/ 2376000 h 2376000"/>
              <a:gd name="connsiteX2" fmla="*/ 207234 w 2237844"/>
              <a:gd name="connsiteY2" fmla="*/ 2297054 h 2376000"/>
              <a:gd name="connsiteX3" fmla="*/ 0 w 2237844"/>
              <a:gd name="connsiteY3" fmla="*/ 138156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7844" h="2376000">
                <a:moveTo>
                  <a:pt x="2237844" y="0"/>
                </a:moveTo>
                <a:lnTo>
                  <a:pt x="2237844" y="2376000"/>
                </a:lnTo>
                <a:lnTo>
                  <a:pt x="207234" y="2297054"/>
                </a:lnTo>
                <a:lnTo>
                  <a:pt x="0" y="138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53" name="Picture Placeholder 52" descr="Image Placeholder">
            <a:extLst>
              <a:ext uri="{FF2B5EF4-FFF2-40B4-BE49-F238E27FC236}">
                <a16:creationId xmlns:a16="http://schemas.microsoft.com/office/drawing/2014/main" id="{3C24B40C-3B62-4779-86BB-CE21787680B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1600" y="12155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76000 w 2376000"/>
              <a:gd name="connsiteY2" fmla="*/ 2376000 h 2376000"/>
              <a:gd name="connsiteX3" fmla="*/ 20955 w 2376000"/>
              <a:gd name="connsiteY3" fmla="*/ 2323613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76000" y="2376000"/>
                </a:lnTo>
                <a:lnTo>
                  <a:pt x="20955" y="23236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54" name="Picture Placeholder 53" descr="Image Placeholder">
            <a:extLst>
              <a:ext uri="{FF2B5EF4-FFF2-40B4-BE49-F238E27FC236}">
                <a16:creationId xmlns:a16="http://schemas.microsoft.com/office/drawing/2014/main" id="{5BB5FC92-60B5-4C59-B084-8D9C99A61F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0000" y="37571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02658 w 2376000"/>
              <a:gd name="connsiteY2" fmla="*/ 2365523 h 2376000"/>
              <a:gd name="connsiteX3" fmla="*/ 83820 w 2376000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02658" y="2365523"/>
                </a:lnTo>
                <a:lnTo>
                  <a:pt x="8382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55" name="Picture Placeholder 54" descr="Image Placeholder">
            <a:extLst>
              <a:ext uri="{FF2B5EF4-FFF2-40B4-BE49-F238E27FC236}">
                <a16:creationId xmlns:a16="http://schemas.microsoft.com/office/drawing/2014/main" id="{9948C988-F5C9-4A39-89B1-C627187E9E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1601" y="3757100"/>
            <a:ext cx="2365569" cy="2376000"/>
          </a:xfrm>
          <a:custGeom>
            <a:avLst/>
            <a:gdLst>
              <a:gd name="connsiteX0" fmla="*/ 2261254 w 2365569"/>
              <a:gd name="connsiteY0" fmla="*/ 0 h 2376000"/>
              <a:gd name="connsiteX1" fmla="*/ 2365569 w 2365569"/>
              <a:gd name="connsiteY1" fmla="*/ 2376000 h 2376000"/>
              <a:gd name="connsiteX2" fmla="*/ 0 w 2365569"/>
              <a:gd name="connsiteY2" fmla="*/ 2376000 h 2376000"/>
              <a:gd name="connsiteX3" fmla="*/ 93884 w 2365569"/>
              <a:gd name="connsiteY3" fmla="*/ 10432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569" h="2376000">
                <a:moveTo>
                  <a:pt x="2261254" y="0"/>
                </a:moveTo>
                <a:lnTo>
                  <a:pt x="2365569" y="2376000"/>
                </a:lnTo>
                <a:lnTo>
                  <a:pt x="0" y="2376000"/>
                </a:lnTo>
                <a:lnTo>
                  <a:pt x="93884" y="10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56" name="Picture Placeholder 55" descr="Image Placeholder">
            <a:extLst>
              <a:ext uri="{FF2B5EF4-FFF2-40B4-BE49-F238E27FC236}">
                <a16:creationId xmlns:a16="http://schemas.microsoft.com/office/drawing/2014/main" id="{01477BB9-39FD-49E3-9390-15B67354869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43200" y="1215500"/>
            <a:ext cx="6388800" cy="4917600"/>
          </a:xfrm>
          <a:custGeom>
            <a:avLst/>
            <a:gdLst>
              <a:gd name="connsiteX0" fmla="*/ 0 w 6388800"/>
              <a:gd name="connsiteY0" fmla="*/ 0 h 4917600"/>
              <a:gd name="connsiteX1" fmla="*/ 6388800 w 6388800"/>
              <a:gd name="connsiteY1" fmla="*/ 238493 h 4917600"/>
              <a:gd name="connsiteX2" fmla="*/ 6388800 w 6388800"/>
              <a:gd name="connsiteY2" fmla="*/ 246975 h 4917600"/>
              <a:gd name="connsiteX3" fmla="*/ 5764566 w 6388800"/>
              <a:gd name="connsiteY3" fmla="*/ 4635692 h 4917600"/>
              <a:gd name="connsiteX4" fmla="*/ 0 w 6388800"/>
              <a:gd name="connsiteY4" fmla="*/ 4917600 h 49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8800" h="4917600">
                <a:moveTo>
                  <a:pt x="0" y="0"/>
                </a:moveTo>
                <a:lnTo>
                  <a:pt x="6388800" y="238493"/>
                </a:lnTo>
                <a:lnTo>
                  <a:pt x="6388800" y="246975"/>
                </a:lnTo>
                <a:lnTo>
                  <a:pt x="5764566" y="4635692"/>
                </a:lnTo>
                <a:lnTo>
                  <a:pt x="0" y="4917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9EC941-B803-4C09-8047-5CE31F68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A2920-2152-4A99-8AF3-ABD175D6640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grpSp>
        <p:nvGrpSpPr>
          <p:cNvPr id="8" name="Group 7" descr="Banting">
            <a:extLst>
              <a:ext uri="{FF2B5EF4-FFF2-40B4-BE49-F238E27FC236}">
                <a16:creationId xmlns:a16="http://schemas.microsoft.com/office/drawing/2014/main" id="{CDDB5CF0-82E4-44F0-8E0D-0905F68A841B}"/>
              </a:ext>
            </a:extLst>
          </p:cNvPr>
          <p:cNvGrpSpPr/>
          <p:nvPr userDrawn="1"/>
        </p:nvGrpSpPr>
        <p:grpSpPr>
          <a:xfrm rot="-60000">
            <a:off x="6971945" y="-20091"/>
            <a:ext cx="4716055" cy="680187"/>
            <a:chOff x="7411964" y="186225"/>
            <a:chExt cx="4716055" cy="682236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8398C3A-607A-494F-8714-9DBA43252F2C}"/>
                </a:ext>
              </a:extLst>
            </p:cNvPr>
            <p:cNvGrpSpPr/>
            <p:nvPr userDrawn="1"/>
          </p:nvGrpSpPr>
          <p:grpSpPr>
            <a:xfrm>
              <a:off x="9757057" y="399718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8" name="Isosceles Triangle 127">
                <a:extLst>
                  <a:ext uri="{FF2B5EF4-FFF2-40B4-BE49-F238E27FC236}">
                    <a16:creationId xmlns:a16="http://schemas.microsoft.com/office/drawing/2014/main" id="{305322AD-BE7E-4BA9-80ED-E4602B6A406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B0E6EC39-D07C-4F59-8F80-E37EFDA5F71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0B82AC44-C121-47CA-96DB-182E67B4EFCE}"/>
                </a:ext>
              </a:extLst>
            </p:cNvPr>
            <p:cNvGrpSpPr/>
            <p:nvPr userDrawn="1"/>
          </p:nvGrpSpPr>
          <p:grpSpPr>
            <a:xfrm rot="21540000">
              <a:off x="10151969" y="396039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Isosceles Triangle 130">
                <a:extLst>
                  <a:ext uri="{FF2B5EF4-FFF2-40B4-BE49-F238E27FC236}">
                    <a16:creationId xmlns:a16="http://schemas.microsoft.com/office/drawing/2014/main" id="{E6919451-43C6-4AE7-B858-3A588A4A3D10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7BA55AB0-C562-40CD-9D0A-1F85D842D507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F671892-6C52-4CAE-AA17-04F87411F6D7}"/>
                </a:ext>
              </a:extLst>
            </p:cNvPr>
            <p:cNvGrpSpPr/>
            <p:nvPr userDrawn="1"/>
          </p:nvGrpSpPr>
          <p:grpSpPr>
            <a:xfrm rot="21420000">
              <a:off x="10546883" y="381313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4" name="Isosceles Triangle 133">
                <a:extLst>
                  <a:ext uri="{FF2B5EF4-FFF2-40B4-BE49-F238E27FC236}">
                    <a16:creationId xmlns:a16="http://schemas.microsoft.com/office/drawing/2014/main" id="{AE513090-CF37-47A3-83D1-C9C80F64D1A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F3886BF-295E-4CDC-80B2-65595391697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FD38605A-4711-4B41-A160-E66105E6C0BB}"/>
                </a:ext>
              </a:extLst>
            </p:cNvPr>
            <p:cNvGrpSpPr/>
            <p:nvPr userDrawn="1"/>
          </p:nvGrpSpPr>
          <p:grpSpPr>
            <a:xfrm rot="21300000">
              <a:off x="10941795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Isosceles Triangle 136">
                <a:extLst>
                  <a:ext uri="{FF2B5EF4-FFF2-40B4-BE49-F238E27FC236}">
                    <a16:creationId xmlns:a16="http://schemas.microsoft.com/office/drawing/2014/main" id="{21C82B86-8632-4669-8910-B5B3FDB404A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B2D3875D-5C64-4C20-B8D4-C7F88BE229CA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F0C5999E-9E61-4ED5-A5EA-AF05EFA05A91}"/>
                </a:ext>
              </a:extLst>
            </p:cNvPr>
            <p:cNvGrpSpPr/>
            <p:nvPr userDrawn="1"/>
          </p:nvGrpSpPr>
          <p:grpSpPr>
            <a:xfrm rot="21180000">
              <a:off x="11336709" y="311378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0" name="Isosceles Triangle 139">
                <a:extLst>
                  <a:ext uri="{FF2B5EF4-FFF2-40B4-BE49-F238E27FC236}">
                    <a16:creationId xmlns:a16="http://schemas.microsoft.com/office/drawing/2014/main" id="{27E9BABB-F0C0-404A-ACA2-1E6A0DAE23E2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F54E0CA6-0F57-4F43-B039-E7C704EC0A8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DF0F240-AE89-4BBF-9A4D-024FAE6AF230}"/>
                </a:ext>
              </a:extLst>
            </p:cNvPr>
            <p:cNvGrpSpPr/>
            <p:nvPr userDrawn="1"/>
          </p:nvGrpSpPr>
          <p:grpSpPr>
            <a:xfrm rot="21060000">
              <a:off x="11731621" y="256164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Isosceles Triangle 142">
                <a:extLst>
                  <a:ext uri="{FF2B5EF4-FFF2-40B4-BE49-F238E27FC236}">
                    <a16:creationId xmlns:a16="http://schemas.microsoft.com/office/drawing/2014/main" id="{B9913070-736F-4E9D-9E01-A85FC342218F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2FE4BDC-DF00-4763-86DA-4798C209A107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AF26C229-10C9-483F-A925-A9094ABE7B58}"/>
                </a:ext>
              </a:extLst>
            </p:cNvPr>
            <p:cNvGrpSpPr/>
            <p:nvPr userDrawn="1"/>
          </p:nvGrpSpPr>
          <p:grpSpPr>
            <a:xfrm rot="660000">
              <a:off x="7411964" y="186225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6" name="Isosceles Triangle 145">
                <a:extLst>
                  <a:ext uri="{FF2B5EF4-FFF2-40B4-BE49-F238E27FC236}">
                    <a16:creationId xmlns:a16="http://schemas.microsoft.com/office/drawing/2014/main" id="{586CCDF7-30FC-4974-ABE6-14EBDCFAC4DF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10672A2-E71D-4CA8-AE07-E61963A6547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F905F0AF-3262-405C-8760-1E3F0FF25D71}"/>
                </a:ext>
              </a:extLst>
            </p:cNvPr>
            <p:cNvGrpSpPr/>
            <p:nvPr userDrawn="1"/>
          </p:nvGrpSpPr>
          <p:grpSpPr>
            <a:xfrm rot="540000">
              <a:off x="7806875" y="256164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Isosceles Triangle 148">
                <a:extLst>
                  <a:ext uri="{FF2B5EF4-FFF2-40B4-BE49-F238E27FC236}">
                    <a16:creationId xmlns:a16="http://schemas.microsoft.com/office/drawing/2014/main" id="{AC7B8616-C478-4EAD-93E3-5EB3E0577870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447AFE5D-90EA-46A7-8D30-26EC23A9A2E8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254F45E-F179-4A30-8DB5-BB697337B2AA}"/>
                </a:ext>
              </a:extLst>
            </p:cNvPr>
            <p:cNvGrpSpPr/>
            <p:nvPr userDrawn="1"/>
          </p:nvGrpSpPr>
          <p:grpSpPr>
            <a:xfrm rot="420000">
              <a:off x="8201790" y="311378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2" name="Isosceles Triangle 151">
                <a:extLst>
                  <a:ext uri="{FF2B5EF4-FFF2-40B4-BE49-F238E27FC236}">
                    <a16:creationId xmlns:a16="http://schemas.microsoft.com/office/drawing/2014/main" id="{B2B7CA09-CEBF-458B-BB67-DBA84E5A61A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4C205808-E00C-4E6C-851A-1AE5EED502F7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23658B4A-DEA2-433C-BDD6-50FD3820AAEE}"/>
                </a:ext>
              </a:extLst>
            </p:cNvPr>
            <p:cNvGrpSpPr/>
            <p:nvPr userDrawn="1"/>
          </p:nvGrpSpPr>
          <p:grpSpPr>
            <a:xfrm rot="300000">
              <a:off x="8596701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Isosceles Triangle 154">
                <a:extLst>
                  <a:ext uri="{FF2B5EF4-FFF2-40B4-BE49-F238E27FC236}">
                    <a16:creationId xmlns:a16="http://schemas.microsoft.com/office/drawing/2014/main" id="{005FE73E-042D-4F0A-812B-986D38103F67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730BFD34-C9E5-4DDC-8E41-F203D0BBF1D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3BA2F3E8-2BC2-4D36-B010-446F8285BDFB}"/>
                </a:ext>
              </a:extLst>
            </p:cNvPr>
            <p:cNvGrpSpPr/>
            <p:nvPr userDrawn="1"/>
          </p:nvGrpSpPr>
          <p:grpSpPr>
            <a:xfrm rot="180000">
              <a:off x="8991616" y="381313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8" name="Isosceles Triangle 157">
                <a:extLst>
                  <a:ext uri="{FF2B5EF4-FFF2-40B4-BE49-F238E27FC236}">
                    <a16:creationId xmlns:a16="http://schemas.microsoft.com/office/drawing/2014/main" id="{F8E5D5F3-4687-415D-9DE2-77E96473BC6C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1DA834F1-0DE2-4F2C-BDC2-75948AC94E5F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E662A7F2-FF74-4F16-A1CA-82D0A3BB237C}"/>
                </a:ext>
              </a:extLst>
            </p:cNvPr>
            <p:cNvGrpSpPr/>
            <p:nvPr userDrawn="1"/>
          </p:nvGrpSpPr>
          <p:grpSpPr>
            <a:xfrm rot="60000">
              <a:off x="9386527" y="396039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Isosceles Triangle 160">
                <a:extLst>
                  <a:ext uri="{FF2B5EF4-FFF2-40B4-BE49-F238E27FC236}">
                    <a16:creationId xmlns:a16="http://schemas.microsoft.com/office/drawing/2014/main" id="{2CA7E17F-9AB2-4827-9ACA-02C32BFB9F4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99668D67-4D83-4DFC-AAF8-286EED538867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2707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7X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 descr="Dry trees with leaves blowing in the wind">
            <a:extLst>
              <a:ext uri="{FF2B5EF4-FFF2-40B4-BE49-F238E27FC236}">
                <a16:creationId xmlns:a16="http://schemas.microsoft.com/office/drawing/2014/main" id="{1FB63D02-8469-47FC-9470-13B2B5DC5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8527" y="4447809"/>
            <a:ext cx="2393473" cy="241019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9" name="Picture Placeholder 58" descr="Image Placeholder">
            <a:extLst>
              <a:ext uri="{FF2B5EF4-FFF2-40B4-BE49-F238E27FC236}">
                <a16:creationId xmlns:a16="http://schemas.microsoft.com/office/drawing/2014/main" id="{6CB45E7C-660C-4472-BB9A-6F5E4A95696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12155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76000 w 2376000"/>
              <a:gd name="connsiteY2" fmla="*/ 2376000 h 2376000"/>
              <a:gd name="connsiteX3" fmla="*/ 20955 w 2376000"/>
              <a:gd name="connsiteY3" fmla="*/ 2323613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76000" y="2376000"/>
                </a:lnTo>
                <a:lnTo>
                  <a:pt x="20955" y="23236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0" name="Picture Placeholder 59" descr="Image Placeholder">
            <a:extLst>
              <a:ext uri="{FF2B5EF4-FFF2-40B4-BE49-F238E27FC236}">
                <a16:creationId xmlns:a16="http://schemas.microsoft.com/office/drawing/2014/main" id="{B63C3E88-7A4B-4DE5-82D2-D7F5A1197E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1600" y="1215500"/>
            <a:ext cx="2237844" cy="2376000"/>
          </a:xfrm>
          <a:custGeom>
            <a:avLst/>
            <a:gdLst>
              <a:gd name="connsiteX0" fmla="*/ 2237844 w 2237844"/>
              <a:gd name="connsiteY0" fmla="*/ 0 h 2376000"/>
              <a:gd name="connsiteX1" fmla="*/ 2237844 w 2237844"/>
              <a:gd name="connsiteY1" fmla="*/ 2376000 h 2376000"/>
              <a:gd name="connsiteX2" fmla="*/ 207234 w 2237844"/>
              <a:gd name="connsiteY2" fmla="*/ 2297054 h 2376000"/>
              <a:gd name="connsiteX3" fmla="*/ 0 w 2237844"/>
              <a:gd name="connsiteY3" fmla="*/ 138156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7844" h="2376000">
                <a:moveTo>
                  <a:pt x="2237844" y="0"/>
                </a:moveTo>
                <a:lnTo>
                  <a:pt x="2237844" y="2376000"/>
                </a:lnTo>
                <a:lnTo>
                  <a:pt x="207234" y="2297054"/>
                </a:lnTo>
                <a:lnTo>
                  <a:pt x="0" y="138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2" name="Picture Placeholder 61" descr="Image Placeholder">
            <a:extLst>
              <a:ext uri="{FF2B5EF4-FFF2-40B4-BE49-F238E27FC236}">
                <a16:creationId xmlns:a16="http://schemas.microsoft.com/office/drawing/2014/main" id="{46000B1E-074A-468B-951C-6FAD4D34CE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0000" y="3757099"/>
            <a:ext cx="2376000" cy="2376001"/>
          </a:xfrm>
          <a:custGeom>
            <a:avLst/>
            <a:gdLst>
              <a:gd name="connsiteX0" fmla="*/ 2292180 w 2376000"/>
              <a:gd name="connsiteY0" fmla="*/ 0 h 2376001"/>
              <a:gd name="connsiteX1" fmla="*/ 2292180 w 2376000"/>
              <a:gd name="connsiteY1" fmla="*/ 1 h 2376001"/>
              <a:gd name="connsiteX2" fmla="*/ 2376000 w 2376000"/>
              <a:gd name="connsiteY2" fmla="*/ 1 h 2376001"/>
              <a:gd name="connsiteX3" fmla="*/ 2376000 w 2376000"/>
              <a:gd name="connsiteY3" fmla="*/ 2376000 h 2376001"/>
              <a:gd name="connsiteX4" fmla="*/ 2376000 w 2376000"/>
              <a:gd name="connsiteY4" fmla="*/ 2376001 h 2376001"/>
              <a:gd name="connsiteX5" fmla="*/ 0 w 2376000"/>
              <a:gd name="connsiteY5" fmla="*/ 2376001 h 2376001"/>
              <a:gd name="connsiteX6" fmla="*/ 0 w 2376000"/>
              <a:gd name="connsiteY6" fmla="*/ 2376000 h 2376001"/>
              <a:gd name="connsiteX7" fmla="*/ 0 w 2376000"/>
              <a:gd name="connsiteY7" fmla="*/ 1 h 2376001"/>
              <a:gd name="connsiteX8" fmla="*/ 2291970 w 2376000"/>
              <a:gd name="connsiteY8" fmla="*/ 1 h 237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6000" h="2376001">
                <a:moveTo>
                  <a:pt x="2292180" y="0"/>
                </a:moveTo>
                <a:lnTo>
                  <a:pt x="2292180" y="1"/>
                </a:lnTo>
                <a:lnTo>
                  <a:pt x="2376000" y="1"/>
                </a:lnTo>
                <a:lnTo>
                  <a:pt x="2376000" y="2376000"/>
                </a:lnTo>
                <a:lnTo>
                  <a:pt x="2376000" y="2376001"/>
                </a:lnTo>
                <a:lnTo>
                  <a:pt x="0" y="2376001"/>
                </a:lnTo>
                <a:lnTo>
                  <a:pt x="0" y="2376000"/>
                </a:lnTo>
                <a:lnTo>
                  <a:pt x="0" y="1"/>
                </a:lnTo>
                <a:lnTo>
                  <a:pt x="229197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3" name="Picture Placeholder 62" descr="Image Placeholder">
            <a:extLst>
              <a:ext uri="{FF2B5EF4-FFF2-40B4-BE49-F238E27FC236}">
                <a16:creationId xmlns:a16="http://schemas.microsoft.com/office/drawing/2014/main" id="{DF661A0D-08E6-4E84-BBF2-924B3CFB03F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1602" y="3767532"/>
            <a:ext cx="2375999" cy="2365569"/>
          </a:xfrm>
          <a:custGeom>
            <a:avLst/>
            <a:gdLst>
              <a:gd name="connsiteX0" fmla="*/ 0 w 2375999"/>
              <a:gd name="connsiteY0" fmla="*/ 0 h 2365569"/>
              <a:gd name="connsiteX1" fmla="*/ 2365568 w 2375999"/>
              <a:gd name="connsiteY1" fmla="*/ 93883 h 2365569"/>
              <a:gd name="connsiteX2" fmla="*/ 2375999 w 2375999"/>
              <a:gd name="connsiteY2" fmla="*/ 2261151 h 2365569"/>
              <a:gd name="connsiteX3" fmla="*/ 2375999 w 2375999"/>
              <a:gd name="connsiteY3" fmla="*/ 2261254 h 2365569"/>
              <a:gd name="connsiteX4" fmla="*/ 0 w 2375999"/>
              <a:gd name="connsiteY4" fmla="*/ 2365569 h 236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5999" h="2365569">
                <a:moveTo>
                  <a:pt x="0" y="0"/>
                </a:moveTo>
                <a:lnTo>
                  <a:pt x="2365568" y="93883"/>
                </a:lnTo>
                <a:lnTo>
                  <a:pt x="2375999" y="2261151"/>
                </a:lnTo>
                <a:lnTo>
                  <a:pt x="2375999" y="2261254"/>
                </a:lnTo>
                <a:lnTo>
                  <a:pt x="0" y="23655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5" name="Picture Placeholder 64" descr="Image Placeholder">
            <a:extLst>
              <a:ext uri="{FF2B5EF4-FFF2-40B4-BE49-F238E27FC236}">
                <a16:creationId xmlns:a16="http://schemas.microsoft.com/office/drawing/2014/main" id="{26578084-E9A0-4DE2-9708-11C97348D2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4801" y="1215500"/>
            <a:ext cx="3772463" cy="4917600"/>
          </a:xfrm>
          <a:custGeom>
            <a:avLst/>
            <a:gdLst>
              <a:gd name="connsiteX0" fmla="*/ 3772463 w 3772463"/>
              <a:gd name="connsiteY0" fmla="*/ 0 h 4917600"/>
              <a:gd name="connsiteX1" fmla="*/ 3772463 w 3772463"/>
              <a:gd name="connsiteY1" fmla="*/ 4917600 h 4917600"/>
              <a:gd name="connsiteX2" fmla="*/ 123204 w 3772463"/>
              <a:gd name="connsiteY2" fmla="*/ 4812411 h 4917600"/>
              <a:gd name="connsiteX3" fmla="*/ 0 w 3772463"/>
              <a:gd name="connsiteY3" fmla="*/ 129508 h 49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2463" h="4917600">
                <a:moveTo>
                  <a:pt x="3772463" y="0"/>
                </a:moveTo>
                <a:lnTo>
                  <a:pt x="3772463" y="4917600"/>
                </a:lnTo>
                <a:lnTo>
                  <a:pt x="123204" y="4812411"/>
                </a:lnTo>
                <a:lnTo>
                  <a:pt x="0" y="12950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1" name="Picture Placeholder 60" descr="Image Placeholder">
            <a:extLst>
              <a:ext uri="{FF2B5EF4-FFF2-40B4-BE49-F238E27FC236}">
                <a16:creationId xmlns:a16="http://schemas.microsoft.com/office/drawing/2014/main" id="{3601CEAE-FC1C-42D6-B734-64C19D41BC4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443200" y="1215500"/>
            <a:ext cx="2237844" cy="2376000"/>
          </a:xfrm>
          <a:custGeom>
            <a:avLst/>
            <a:gdLst>
              <a:gd name="connsiteX0" fmla="*/ 2237844 w 2237844"/>
              <a:gd name="connsiteY0" fmla="*/ 0 h 2376000"/>
              <a:gd name="connsiteX1" fmla="*/ 2237844 w 2237844"/>
              <a:gd name="connsiteY1" fmla="*/ 2376000 h 2376000"/>
              <a:gd name="connsiteX2" fmla="*/ 207234 w 2237844"/>
              <a:gd name="connsiteY2" fmla="*/ 2297054 h 2376000"/>
              <a:gd name="connsiteX3" fmla="*/ 0 w 2237844"/>
              <a:gd name="connsiteY3" fmla="*/ 138156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7844" h="2376000">
                <a:moveTo>
                  <a:pt x="2237844" y="0"/>
                </a:moveTo>
                <a:lnTo>
                  <a:pt x="2237844" y="2376000"/>
                </a:lnTo>
                <a:lnTo>
                  <a:pt x="207234" y="2297054"/>
                </a:lnTo>
                <a:lnTo>
                  <a:pt x="0" y="138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4" name="Picture Placeholder 63" descr="Image Placeholder">
            <a:extLst>
              <a:ext uri="{FF2B5EF4-FFF2-40B4-BE49-F238E27FC236}">
                <a16:creationId xmlns:a16="http://schemas.microsoft.com/office/drawing/2014/main" id="{448E0659-BA89-4E4E-ACDE-6C076F5B573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3200" y="37571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02658 w 2376000"/>
              <a:gd name="connsiteY2" fmla="*/ 2365523 h 2376000"/>
              <a:gd name="connsiteX3" fmla="*/ 83820 w 2376000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02658" y="2365523"/>
                </a:lnTo>
                <a:lnTo>
                  <a:pt x="8382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24E52-7103-452A-AF44-C222CE5CC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8FC7C-4374-451A-8396-B8B17F01CF3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51" name="Picture 50" descr="Ladybug">
            <a:extLst>
              <a:ext uri="{FF2B5EF4-FFF2-40B4-BE49-F238E27FC236}">
                <a16:creationId xmlns:a16="http://schemas.microsoft.com/office/drawing/2014/main" id="{4D1023E8-5690-410C-8149-B89688D05C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20000" flipH="1">
            <a:off x="5289031" y="2969930"/>
            <a:ext cx="334905" cy="505706"/>
          </a:xfrm>
          <a:prstGeom prst="rect">
            <a:avLst/>
          </a:prstGeom>
        </p:spPr>
      </p:pic>
      <p:grpSp>
        <p:nvGrpSpPr>
          <p:cNvPr id="52" name="Group 51" descr="Banting">
            <a:extLst>
              <a:ext uri="{FF2B5EF4-FFF2-40B4-BE49-F238E27FC236}">
                <a16:creationId xmlns:a16="http://schemas.microsoft.com/office/drawing/2014/main" id="{4369457E-AB02-4DA9-AD0F-545AC438BFA1}"/>
              </a:ext>
            </a:extLst>
          </p:cNvPr>
          <p:cNvGrpSpPr/>
          <p:nvPr userDrawn="1"/>
        </p:nvGrpSpPr>
        <p:grpSpPr>
          <a:xfrm rot="-60000">
            <a:off x="6971945" y="-20091"/>
            <a:ext cx="4716055" cy="680187"/>
            <a:chOff x="7411964" y="186225"/>
            <a:chExt cx="4716055" cy="68223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7692A4E-6946-45C2-ADB7-CD6432B0EB45}"/>
                </a:ext>
              </a:extLst>
            </p:cNvPr>
            <p:cNvGrpSpPr/>
            <p:nvPr userDrawn="1"/>
          </p:nvGrpSpPr>
          <p:grpSpPr>
            <a:xfrm>
              <a:off x="9757057" y="399718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4" name="Isosceles Triangle 93">
                <a:extLst>
                  <a:ext uri="{FF2B5EF4-FFF2-40B4-BE49-F238E27FC236}">
                    <a16:creationId xmlns:a16="http://schemas.microsoft.com/office/drawing/2014/main" id="{80F6952D-89A2-429C-8545-9C53571C4B8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1E53A97-DAC6-41F2-8604-07014860A10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C3920F2-E9B0-4C46-932D-9CD6B00F7B70}"/>
                </a:ext>
              </a:extLst>
            </p:cNvPr>
            <p:cNvGrpSpPr/>
            <p:nvPr userDrawn="1"/>
          </p:nvGrpSpPr>
          <p:grpSpPr>
            <a:xfrm rot="21540000">
              <a:off x="10151969" y="396039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CE8FE63F-6466-483B-8332-F7E67E13149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2A5A470-3A3C-49D6-9154-6E4365F0BF44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7BEADD7-0A15-4EB4-B7EA-4DBEB99DDE58}"/>
                </a:ext>
              </a:extLst>
            </p:cNvPr>
            <p:cNvGrpSpPr/>
            <p:nvPr userDrawn="1"/>
          </p:nvGrpSpPr>
          <p:grpSpPr>
            <a:xfrm rot="21420000">
              <a:off x="10546883" y="381313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Isosceles Triangle 89">
                <a:extLst>
                  <a:ext uri="{FF2B5EF4-FFF2-40B4-BE49-F238E27FC236}">
                    <a16:creationId xmlns:a16="http://schemas.microsoft.com/office/drawing/2014/main" id="{9A20FE23-59DE-4F25-B487-EFF7BD500D53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F59E65A-3A63-4930-BA55-5D5C6B65D60F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7677CA3-DD89-4DA6-AFFD-97D2881B35D0}"/>
                </a:ext>
              </a:extLst>
            </p:cNvPr>
            <p:cNvGrpSpPr/>
            <p:nvPr userDrawn="1"/>
          </p:nvGrpSpPr>
          <p:grpSpPr>
            <a:xfrm rot="21300000">
              <a:off x="10941795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Isosceles Triangle 87">
                <a:extLst>
                  <a:ext uri="{FF2B5EF4-FFF2-40B4-BE49-F238E27FC236}">
                    <a16:creationId xmlns:a16="http://schemas.microsoft.com/office/drawing/2014/main" id="{249068C7-67BA-4A57-98FE-0D3A3AEAC2B2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0BE0073-0DE1-4A47-A696-17B6358CBD7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83DABBE-FDEE-49FE-A0D7-247178E6CA62}"/>
                </a:ext>
              </a:extLst>
            </p:cNvPr>
            <p:cNvGrpSpPr/>
            <p:nvPr userDrawn="1"/>
          </p:nvGrpSpPr>
          <p:grpSpPr>
            <a:xfrm rot="21180000">
              <a:off x="11336709" y="311378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Isosceles Triangle 85">
                <a:extLst>
                  <a:ext uri="{FF2B5EF4-FFF2-40B4-BE49-F238E27FC236}">
                    <a16:creationId xmlns:a16="http://schemas.microsoft.com/office/drawing/2014/main" id="{9C141DFC-D23F-4949-BB94-C32C61139AA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F95F92F-A5B0-4D82-A7C3-A03B7A800082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A4BFAC3-DE9C-485E-9615-71768E08515B}"/>
                </a:ext>
              </a:extLst>
            </p:cNvPr>
            <p:cNvGrpSpPr/>
            <p:nvPr userDrawn="1"/>
          </p:nvGrpSpPr>
          <p:grpSpPr>
            <a:xfrm rot="21060000">
              <a:off x="11731621" y="256164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Isosceles Triangle 83">
                <a:extLst>
                  <a:ext uri="{FF2B5EF4-FFF2-40B4-BE49-F238E27FC236}">
                    <a16:creationId xmlns:a16="http://schemas.microsoft.com/office/drawing/2014/main" id="{DDC10871-1D42-430E-B69F-9F5EB8336E51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A7AEEEE0-A057-4FCB-A691-81A06F41EE0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C3B6244-9243-45CA-A6BA-B59CBBD57ED6}"/>
                </a:ext>
              </a:extLst>
            </p:cNvPr>
            <p:cNvGrpSpPr/>
            <p:nvPr userDrawn="1"/>
          </p:nvGrpSpPr>
          <p:grpSpPr>
            <a:xfrm rot="660000">
              <a:off x="7411964" y="186225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D55CEF3E-BA5D-4BF4-BC94-65A9B0D5A20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6592BA9-6AE1-4569-B545-6714173302C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360C9BE-C58B-4710-88D9-8162D73911AE}"/>
                </a:ext>
              </a:extLst>
            </p:cNvPr>
            <p:cNvGrpSpPr/>
            <p:nvPr userDrawn="1"/>
          </p:nvGrpSpPr>
          <p:grpSpPr>
            <a:xfrm rot="540000">
              <a:off x="7806875" y="256164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Isosceles Triangle 79">
                <a:extLst>
                  <a:ext uri="{FF2B5EF4-FFF2-40B4-BE49-F238E27FC236}">
                    <a16:creationId xmlns:a16="http://schemas.microsoft.com/office/drawing/2014/main" id="{9CFAE9C2-1D26-4A4A-A2A7-A04FF4200BB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3933AD4-A235-4450-B0A3-9156383C6D7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2927481-EF95-4871-AFE2-27868E26454D}"/>
                </a:ext>
              </a:extLst>
            </p:cNvPr>
            <p:cNvGrpSpPr/>
            <p:nvPr userDrawn="1"/>
          </p:nvGrpSpPr>
          <p:grpSpPr>
            <a:xfrm rot="420000">
              <a:off x="8201790" y="311378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Isosceles Triangle 77">
                <a:extLst>
                  <a:ext uri="{FF2B5EF4-FFF2-40B4-BE49-F238E27FC236}">
                    <a16:creationId xmlns:a16="http://schemas.microsoft.com/office/drawing/2014/main" id="{924B8A81-F7E8-4FA7-96E1-92D4353FEF9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1487A244-AC05-41E0-A8E3-2F5B2EA1B25F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EC317804-D58C-4056-AF03-9E663F65F8AD}"/>
                </a:ext>
              </a:extLst>
            </p:cNvPr>
            <p:cNvGrpSpPr/>
            <p:nvPr userDrawn="1"/>
          </p:nvGrpSpPr>
          <p:grpSpPr>
            <a:xfrm rot="300000">
              <a:off x="8596701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22A609C1-14B2-4DE7-8201-1710585E778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C45672B-2790-44D1-A2C4-CCD4EAAB6D7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E16F18-3361-4100-88F8-2F2B09942337}"/>
                </a:ext>
              </a:extLst>
            </p:cNvPr>
            <p:cNvGrpSpPr/>
            <p:nvPr userDrawn="1"/>
          </p:nvGrpSpPr>
          <p:grpSpPr>
            <a:xfrm rot="180000">
              <a:off x="8991616" y="381313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Isosceles Triangle 73">
                <a:extLst>
                  <a:ext uri="{FF2B5EF4-FFF2-40B4-BE49-F238E27FC236}">
                    <a16:creationId xmlns:a16="http://schemas.microsoft.com/office/drawing/2014/main" id="{C4FFC949-3905-49F0-867C-820FB2967B5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9801293-6213-43F1-A302-FEF6C827B009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748D561-D3CF-45DD-A7A1-F2F7FAC6AA94}"/>
                </a:ext>
              </a:extLst>
            </p:cNvPr>
            <p:cNvGrpSpPr/>
            <p:nvPr userDrawn="1"/>
          </p:nvGrpSpPr>
          <p:grpSpPr>
            <a:xfrm rot="60000">
              <a:off x="9386527" y="396039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Isosceles Triangle 71">
                <a:extLst>
                  <a:ext uri="{FF2B5EF4-FFF2-40B4-BE49-F238E27FC236}">
                    <a16:creationId xmlns:a16="http://schemas.microsoft.com/office/drawing/2014/main" id="{201DEC14-4B40-409D-9426-B425418FDA82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14AA210-2079-447D-8559-C7FD02E8972D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6131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5X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Dry trees with leaves blowing in the wind">
            <a:extLst>
              <a:ext uri="{FF2B5EF4-FFF2-40B4-BE49-F238E27FC236}">
                <a16:creationId xmlns:a16="http://schemas.microsoft.com/office/drawing/2014/main" id="{72F5B4AC-54B3-4FD5-B693-7D3514D15C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8527" y="4447809"/>
            <a:ext cx="2393473" cy="2410191"/>
          </a:xfrm>
          <a:prstGeom prst="rect">
            <a:avLst/>
          </a:prstGeom>
        </p:spPr>
      </p:pic>
      <p:sp>
        <p:nvSpPr>
          <p:cNvPr id="56" name="Picture Placeholder 55" descr="Image Placeholder">
            <a:extLst>
              <a:ext uri="{FF2B5EF4-FFF2-40B4-BE49-F238E27FC236}">
                <a16:creationId xmlns:a16="http://schemas.microsoft.com/office/drawing/2014/main" id="{A9F21D00-123D-4D22-93FA-8C13AC6774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0001" y="1215502"/>
            <a:ext cx="6335999" cy="4917599"/>
          </a:xfrm>
          <a:custGeom>
            <a:avLst/>
            <a:gdLst>
              <a:gd name="connsiteX0" fmla="*/ 0 w 6335999"/>
              <a:gd name="connsiteY0" fmla="*/ 0 h 4917599"/>
              <a:gd name="connsiteX1" fmla="*/ 6335999 w 6335999"/>
              <a:gd name="connsiteY1" fmla="*/ 0 h 4917599"/>
              <a:gd name="connsiteX2" fmla="*/ 6140419 w 6335999"/>
              <a:gd name="connsiteY2" fmla="*/ 4895914 h 4917599"/>
              <a:gd name="connsiteX3" fmla="*/ 223520 w 6335999"/>
              <a:gd name="connsiteY3" fmla="*/ 4917599 h 491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5999" h="4917599">
                <a:moveTo>
                  <a:pt x="0" y="0"/>
                </a:moveTo>
                <a:lnTo>
                  <a:pt x="6335999" y="0"/>
                </a:lnTo>
                <a:lnTo>
                  <a:pt x="6140419" y="4895914"/>
                </a:lnTo>
                <a:lnTo>
                  <a:pt x="223520" y="49175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7" name="Picture Placeholder 56" descr="Image Placeholder">
            <a:extLst>
              <a:ext uri="{FF2B5EF4-FFF2-40B4-BE49-F238E27FC236}">
                <a16:creationId xmlns:a16="http://schemas.microsoft.com/office/drawing/2014/main" id="{8F7A9DAF-6F1F-4296-976F-13E7B962FB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14400" y="12155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76000 w 2376000"/>
              <a:gd name="connsiteY2" fmla="*/ 2376000 h 2376000"/>
              <a:gd name="connsiteX3" fmla="*/ 20955 w 2376000"/>
              <a:gd name="connsiteY3" fmla="*/ 2323613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76000" y="2376000"/>
                </a:lnTo>
                <a:lnTo>
                  <a:pt x="20955" y="23236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58" name="Picture Placeholder 57" descr="Image Placeholder">
            <a:extLst>
              <a:ext uri="{FF2B5EF4-FFF2-40B4-BE49-F238E27FC236}">
                <a16:creationId xmlns:a16="http://schemas.microsoft.com/office/drawing/2014/main" id="{EFC7ABDA-9930-4694-BF85-97BB4E404D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300000">
            <a:off x="9456000" y="1215500"/>
            <a:ext cx="2237844" cy="2376000"/>
          </a:xfrm>
          <a:custGeom>
            <a:avLst/>
            <a:gdLst>
              <a:gd name="connsiteX0" fmla="*/ 2237844 w 2237844"/>
              <a:gd name="connsiteY0" fmla="*/ 0 h 2376000"/>
              <a:gd name="connsiteX1" fmla="*/ 2237844 w 2237844"/>
              <a:gd name="connsiteY1" fmla="*/ 2376000 h 2376000"/>
              <a:gd name="connsiteX2" fmla="*/ 207234 w 2237844"/>
              <a:gd name="connsiteY2" fmla="*/ 2297054 h 2376000"/>
              <a:gd name="connsiteX3" fmla="*/ 0 w 2237844"/>
              <a:gd name="connsiteY3" fmla="*/ 138156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7844" h="2376000">
                <a:moveTo>
                  <a:pt x="2237844" y="0"/>
                </a:moveTo>
                <a:lnTo>
                  <a:pt x="2237844" y="2376000"/>
                </a:lnTo>
                <a:lnTo>
                  <a:pt x="207234" y="2297054"/>
                </a:lnTo>
                <a:lnTo>
                  <a:pt x="0" y="138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59" name="Picture Placeholder 58" descr="Image Placeholder">
            <a:extLst>
              <a:ext uri="{FF2B5EF4-FFF2-40B4-BE49-F238E27FC236}">
                <a16:creationId xmlns:a16="http://schemas.microsoft.com/office/drawing/2014/main" id="{51228FC4-3EBB-4C0A-B20A-59EA2F426A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14401" y="3757100"/>
            <a:ext cx="2365569" cy="2376000"/>
          </a:xfrm>
          <a:custGeom>
            <a:avLst/>
            <a:gdLst>
              <a:gd name="connsiteX0" fmla="*/ 2261254 w 2365569"/>
              <a:gd name="connsiteY0" fmla="*/ 0 h 2376000"/>
              <a:gd name="connsiteX1" fmla="*/ 2365569 w 2365569"/>
              <a:gd name="connsiteY1" fmla="*/ 2376000 h 2376000"/>
              <a:gd name="connsiteX2" fmla="*/ 0 w 2365569"/>
              <a:gd name="connsiteY2" fmla="*/ 2376000 h 2376000"/>
              <a:gd name="connsiteX3" fmla="*/ 93884 w 2365569"/>
              <a:gd name="connsiteY3" fmla="*/ 10432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569" h="2376000">
                <a:moveTo>
                  <a:pt x="2261254" y="0"/>
                </a:moveTo>
                <a:lnTo>
                  <a:pt x="2365569" y="2376000"/>
                </a:lnTo>
                <a:lnTo>
                  <a:pt x="0" y="2376000"/>
                </a:lnTo>
                <a:lnTo>
                  <a:pt x="93884" y="10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0" name="Picture Placeholder 59" descr="Image Placeholder">
            <a:extLst>
              <a:ext uri="{FF2B5EF4-FFF2-40B4-BE49-F238E27FC236}">
                <a16:creationId xmlns:a16="http://schemas.microsoft.com/office/drawing/2014/main" id="{0E0B24C3-9B8D-4C83-A8CB-56AF655BF5A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56001" y="3757100"/>
            <a:ext cx="2355045" cy="2376000"/>
          </a:xfrm>
          <a:custGeom>
            <a:avLst/>
            <a:gdLst>
              <a:gd name="connsiteX0" fmla="*/ 0 w 2355045"/>
              <a:gd name="connsiteY0" fmla="*/ 0 h 2376000"/>
              <a:gd name="connsiteX1" fmla="*/ 2355045 w 2355045"/>
              <a:gd name="connsiteY1" fmla="*/ 115253 h 2376000"/>
              <a:gd name="connsiteX2" fmla="*/ 2124540 w 2355045"/>
              <a:gd name="connsiteY2" fmla="*/ 2239793 h 2376000"/>
              <a:gd name="connsiteX3" fmla="*/ 0 w 2355045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5045" h="2376000">
                <a:moveTo>
                  <a:pt x="0" y="0"/>
                </a:moveTo>
                <a:lnTo>
                  <a:pt x="2355045" y="115253"/>
                </a:lnTo>
                <a:lnTo>
                  <a:pt x="2124540" y="2239793"/>
                </a:lnTo>
                <a:lnTo>
                  <a:pt x="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08A59-688F-45AB-9CFE-40DD3875A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14617-A5E0-4422-8F75-BD194D38583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grpSp>
        <p:nvGrpSpPr>
          <p:cNvPr id="52" name="Group 51" descr="Banting">
            <a:extLst>
              <a:ext uri="{FF2B5EF4-FFF2-40B4-BE49-F238E27FC236}">
                <a16:creationId xmlns:a16="http://schemas.microsoft.com/office/drawing/2014/main" id="{4D0619FA-E9E3-43A1-AB6E-4A48B4997053}"/>
              </a:ext>
            </a:extLst>
          </p:cNvPr>
          <p:cNvGrpSpPr/>
          <p:nvPr userDrawn="1"/>
        </p:nvGrpSpPr>
        <p:grpSpPr>
          <a:xfrm rot="-60000">
            <a:off x="6971945" y="-20091"/>
            <a:ext cx="4716055" cy="680187"/>
            <a:chOff x="7411964" y="186225"/>
            <a:chExt cx="4716055" cy="68223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25033B8-E5FB-41D2-AB14-BFF17E48D6D3}"/>
                </a:ext>
              </a:extLst>
            </p:cNvPr>
            <p:cNvGrpSpPr/>
            <p:nvPr userDrawn="1"/>
          </p:nvGrpSpPr>
          <p:grpSpPr>
            <a:xfrm>
              <a:off x="9757057" y="399718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46AD1FD4-5257-47BD-BE6A-1C404DBB8002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1587BDB-E3D3-4D20-BD60-EE8835612AF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35FA9D3-1C69-4F26-94B9-F71215665044}"/>
                </a:ext>
              </a:extLst>
            </p:cNvPr>
            <p:cNvGrpSpPr/>
            <p:nvPr userDrawn="1"/>
          </p:nvGrpSpPr>
          <p:grpSpPr>
            <a:xfrm rot="21540000">
              <a:off x="10151969" y="396039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Isosceles Triangle 89">
                <a:extLst>
                  <a:ext uri="{FF2B5EF4-FFF2-40B4-BE49-F238E27FC236}">
                    <a16:creationId xmlns:a16="http://schemas.microsoft.com/office/drawing/2014/main" id="{3E02C63A-E3B9-49FE-8756-559BC752A73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46DDE63A-35D8-4DCB-A588-0152B388625F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7259E4E-F6E1-41F4-9FBF-8364C721C398}"/>
                </a:ext>
              </a:extLst>
            </p:cNvPr>
            <p:cNvGrpSpPr/>
            <p:nvPr userDrawn="1"/>
          </p:nvGrpSpPr>
          <p:grpSpPr>
            <a:xfrm rot="21420000">
              <a:off x="10546883" y="381313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Isosceles Triangle 87">
                <a:extLst>
                  <a:ext uri="{FF2B5EF4-FFF2-40B4-BE49-F238E27FC236}">
                    <a16:creationId xmlns:a16="http://schemas.microsoft.com/office/drawing/2014/main" id="{E33D421A-A8FB-4480-98B3-019515515FD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3D492E4-0818-446C-BCF1-B4C70892008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9EF2DA3-9110-434C-BCFC-C70C8B65A555}"/>
                </a:ext>
              </a:extLst>
            </p:cNvPr>
            <p:cNvGrpSpPr/>
            <p:nvPr userDrawn="1"/>
          </p:nvGrpSpPr>
          <p:grpSpPr>
            <a:xfrm rot="21300000">
              <a:off x="10941795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Isosceles Triangle 85">
                <a:extLst>
                  <a:ext uri="{FF2B5EF4-FFF2-40B4-BE49-F238E27FC236}">
                    <a16:creationId xmlns:a16="http://schemas.microsoft.com/office/drawing/2014/main" id="{76A02B78-AC7E-49FA-B2C9-09BAAD96DB0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FA44257-A294-4097-ABB0-EFAEF9F6FB1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4DFBCBF-5EA3-4AE8-8527-F7FB7BD78C31}"/>
                </a:ext>
              </a:extLst>
            </p:cNvPr>
            <p:cNvGrpSpPr/>
            <p:nvPr userDrawn="1"/>
          </p:nvGrpSpPr>
          <p:grpSpPr>
            <a:xfrm rot="21180000">
              <a:off x="11336709" y="311378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Isosceles Triangle 83">
                <a:extLst>
                  <a:ext uri="{FF2B5EF4-FFF2-40B4-BE49-F238E27FC236}">
                    <a16:creationId xmlns:a16="http://schemas.microsoft.com/office/drawing/2014/main" id="{58C98E68-A642-414F-A037-FAE8A51EE3F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A5C00F47-828A-4C39-8159-5825C39D601D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76AF949-B2B5-4872-8310-291D56B3C58C}"/>
                </a:ext>
              </a:extLst>
            </p:cNvPr>
            <p:cNvGrpSpPr/>
            <p:nvPr userDrawn="1"/>
          </p:nvGrpSpPr>
          <p:grpSpPr>
            <a:xfrm rot="21060000">
              <a:off x="11731621" y="256164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E4CC1749-64C7-4297-AFF4-167C61E1C24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4DBB4E5-74AB-4E65-943A-A2F4FF964A6C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83B7EB5-9FE0-4E2E-9309-DFD17E813F10}"/>
                </a:ext>
              </a:extLst>
            </p:cNvPr>
            <p:cNvGrpSpPr/>
            <p:nvPr userDrawn="1"/>
          </p:nvGrpSpPr>
          <p:grpSpPr>
            <a:xfrm rot="660000">
              <a:off x="7411964" y="186225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Isosceles Triangle 79">
                <a:extLst>
                  <a:ext uri="{FF2B5EF4-FFF2-40B4-BE49-F238E27FC236}">
                    <a16:creationId xmlns:a16="http://schemas.microsoft.com/office/drawing/2014/main" id="{80B820E2-0CA9-495A-975D-576CBF4332F4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6C46A4A-60F5-415D-93A4-08B2F0D632C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2E8CC5B-1A2B-4229-870A-2C90DA9C0761}"/>
                </a:ext>
              </a:extLst>
            </p:cNvPr>
            <p:cNvGrpSpPr/>
            <p:nvPr userDrawn="1"/>
          </p:nvGrpSpPr>
          <p:grpSpPr>
            <a:xfrm rot="540000">
              <a:off x="7806875" y="256164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Isosceles Triangle 77">
                <a:extLst>
                  <a:ext uri="{FF2B5EF4-FFF2-40B4-BE49-F238E27FC236}">
                    <a16:creationId xmlns:a16="http://schemas.microsoft.com/office/drawing/2014/main" id="{52CF9F39-FC93-4655-8288-4C87F3BA543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1FA030E-DDFE-4C3F-BC1E-54C94118BEAD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0BE13FA-6BEC-46A9-ADE6-9D094B8B384E}"/>
                </a:ext>
              </a:extLst>
            </p:cNvPr>
            <p:cNvGrpSpPr/>
            <p:nvPr userDrawn="1"/>
          </p:nvGrpSpPr>
          <p:grpSpPr>
            <a:xfrm rot="420000">
              <a:off x="8201790" y="311378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6622EA03-AA08-4AF9-9ACB-DD9F7B66F92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0F32BE4-E34A-4162-8D20-3ADD301D46A7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BA10BDA-C371-45CF-8542-8D683799A132}"/>
                </a:ext>
              </a:extLst>
            </p:cNvPr>
            <p:cNvGrpSpPr/>
            <p:nvPr userDrawn="1"/>
          </p:nvGrpSpPr>
          <p:grpSpPr>
            <a:xfrm rot="300000">
              <a:off x="8596701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Isosceles Triangle 73">
                <a:extLst>
                  <a:ext uri="{FF2B5EF4-FFF2-40B4-BE49-F238E27FC236}">
                    <a16:creationId xmlns:a16="http://schemas.microsoft.com/office/drawing/2014/main" id="{031524D6-E97F-41C9-9D3A-24B0770AADF9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3F35AD7-B7E3-4AE0-98A4-908A130A072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B1B223B-7669-42A9-9740-071D2B8D5BDF}"/>
                </a:ext>
              </a:extLst>
            </p:cNvPr>
            <p:cNvGrpSpPr/>
            <p:nvPr userDrawn="1"/>
          </p:nvGrpSpPr>
          <p:grpSpPr>
            <a:xfrm rot="180000">
              <a:off x="8991616" y="381313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Isosceles Triangle 71">
                <a:extLst>
                  <a:ext uri="{FF2B5EF4-FFF2-40B4-BE49-F238E27FC236}">
                    <a16:creationId xmlns:a16="http://schemas.microsoft.com/office/drawing/2014/main" id="{723760A5-4A9C-4888-9BA1-693BD3982A1C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089063D-D29D-48A3-8379-ADCEEF283E6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4677610-CEB6-4879-BAC0-D2C70E38A250}"/>
                </a:ext>
              </a:extLst>
            </p:cNvPr>
            <p:cNvGrpSpPr/>
            <p:nvPr userDrawn="1"/>
          </p:nvGrpSpPr>
          <p:grpSpPr>
            <a:xfrm rot="60000">
              <a:off x="9386527" y="396039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Isosceles Triangle 69">
                <a:extLst>
                  <a:ext uri="{FF2B5EF4-FFF2-40B4-BE49-F238E27FC236}">
                    <a16:creationId xmlns:a16="http://schemas.microsoft.com/office/drawing/2014/main" id="{219C36EB-6B03-4744-B26C-9720672CCA24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FC9D7F3-2CC2-4DEB-9911-5A61960C5463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6152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3 X Squar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t air balloon">
            <a:extLst>
              <a:ext uri="{FF2B5EF4-FFF2-40B4-BE49-F238E27FC236}">
                <a16:creationId xmlns:a16="http://schemas.microsoft.com/office/drawing/2014/main" id="{23449EB5-675D-4254-B742-DF807E93D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9962" y="4350090"/>
            <a:ext cx="408467" cy="621846"/>
          </a:xfrm>
          <a:prstGeom prst="rect">
            <a:avLst/>
          </a:prstGeom>
        </p:spPr>
      </p:pic>
      <p:sp>
        <p:nvSpPr>
          <p:cNvPr id="93" name="Oval 92">
            <a:extLst>
              <a:ext uri="{FF2B5EF4-FFF2-40B4-BE49-F238E27FC236}">
                <a16:creationId xmlns:a16="http://schemas.microsoft.com/office/drawing/2014/main" id="{CE35B785-B7A2-4D3E-A0B9-7FC90CCEA9AB}"/>
              </a:ext>
            </a:extLst>
          </p:cNvPr>
          <p:cNvSpPr/>
          <p:nvPr userDrawn="1"/>
        </p:nvSpPr>
        <p:spPr>
          <a:xfrm>
            <a:off x="73072" y="4045769"/>
            <a:ext cx="3817852" cy="3817852"/>
          </a:xfrm>
          <a:prstGeom prst="ellipse">
            <a:avLst/>
          </a:prstGeom>
          <a:gradFill>
            <a:gsLst>
              <a:gs pos="0">
                <a:schemeClr val="accent1">
                  <a:alpha val="22000"/>
                </a:schemeClr>
              </a:gs>
              <a:gs pos="68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8" name="Picture 7" descr="Tree and leaves">
            <a:extLst>
              <a:ext uri="{FF2B5EF4-FFF2-40B4-BE49-F238E27FC236}">
                <a16:creationId xmlns:a16="http://schemas.microsoft.com/office/drawing/2014/main" id="{97AB5CCD-FCDA-4761-8C68-77B8685D51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00" y="1907235"/>
            <a:ext cx="4206605" cy="485893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88" name="Picture Placeholder 87" descr="Image Placeholder">
            <a:extLst>
              <a:ext uri="{FF2B5EF4-FFF2-40B4-BE49-F238E27FC236}">
                <a16:creationId xmlns:a16="http://schemas.microsoft.com/office/drawing/2014/main" id="{6A6A0E3C-503B-4CC6-B734-0089A8AF6D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37200" y="25395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074275 w 2160000"/>
              <a:gd name="connsiteY1" fmla="*/ 47625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074275" y="47625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89" name="Picture Placeholder 88" descr="Image Placeholder">
            <a:extLst>
              <a:ext uri="{FF2B5EF4-FFF2-40B4-BE49-F238E27FC236}">
                <a16:creationId xmlns:a16="http://schemas.microsoft.com/office/drawing/2014/main" id="{50C15B4A-7C33-4EA6-859D-E3756026C0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60000">
            <a:off x="5964900" y="2431500"/>
            <a:ext cx="2376000" cy="2376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19050 w 2160000"/>
              <a:gd name="connsiteY3" fmla="*/ 211237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19050" y="21123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90" name="Picture Placeholder 89" descr="Image Placeholder">
            <a:extLst>
              <a:ext uri="{FF2B5EF4-FFF2-40B4-BE49-F238E27FC236}">
                <a16:creationId xmlns:a16="http://schemas.microsoft.com/office/drawing/2014/main" id="{E6461C44-9265-4B21-9508-3F5F8EB48E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08600" y="2539500"/>
            <a:ext cx="2140950" cy="2160000"/>
          </a:xfrm>
          <a:custGeom>
            <a:avLst/>
            <a:gdLst>
              <a:gd name="connsiteX0" fmla="*/ 0 w 2140950"/>
              <a:gd name="connsiteY0" fmla="*/ 0 h 2160000"/>
              <a:gd name="connsiteX1" fmla="*/ 2140950 w 2140950"/>
              <a:gd name="connsiteY1" fmla="*/ 104775 h 2160000"/>
              <a:gd name="connsiteX2" fmla="*/ 1931400 w 2140950"/>
              <a:gd name="connsiteY2" fmla="*/ 2036175 h 2160000"/>
              <a:gd name="connsiteX3" fmla="*/ 0 w 214095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0950" h="2160000">
                <a:moveTo>
                  <a:pt x="0" y="0"/>
                </a:moveTo>
                <a:lnTo>
                  <a:pt x="2140950" y="104775"/>
                </a:lnTo>
                <a:lnTo>
                  <a:pt x="1931400" y="2036175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83298-AB38-43B9-87B9-6ABA29D1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3A4D07-07AF-4595-9524-82932F60A9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9" name="Picture 8" descr="Autumn leaves">
            <a:extLst>
              <a:ext uri="{FF2B5EF4-FFF2-40B4-BE49-F238E27FC236}">
                <a16:creationId xmlns:a16="http://schemas.microsoft.com/office/drawing/2014/main" id="{75B35B31-68BB-42AB-A508-2583991C0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855" y="4980269"/>
            <a:ext cx="1777145" cy="1877731"/>
          </a:xfrm>
          <a:prstGeom prst="rect">
            <a:avLst/>
          </a:prstGeom>
        </p:spPr>
      </p:pic>
      <p:grpSp>
        <p:nvGrpSpPr>
          <p:cNvPr id="11" name="Group 10" descr="Banting">
            <a:extLst>
              <a:ext uri="{FF2B5EF4-FFF2-40B4-BE49-F238E27FC236}">
                <a16:creationId xmlns:a16="http://schemas.microsoft.com/office/drawing/2014/main" id="{7F73D4F1-B311-4C1A-996F-409D3F4D82D9}"/>
              </a:ext>
            </a:extLst>
          </p:cNvPr>
          <p:cNvGrpSpPr/>
          <p:nvPr userDrawn="1"/>
        </p:nvGrpSpPr>
        <p:grpSpPr>
          <a:xfrm>
            <a:off x="9681613" y="-1537"/>
            <a:ext cx="2510387" cy="555099"/>
            <a:chOff x="9681613" y="-1537"/>
            <a:chExt cx="2510387" cy="55509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3EEE157-1E84-4AC0-9670-7110FDB22E4A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3" name="Isosceles Triangle 82">
                <a:extLst>
                  <a:ext uri="{FF2B5EF4-FFF2-40B4-BE49-F238E27FC236}">
                    <a16:creationId xmlns:a16="http://schemas.microsoft.com/office/drawing/2014/main" id="{64767949-E2AA-45B5-8A82-6F9B9351C21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A01D613-618A-48C0-817F-8022CBE846CA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09F22A9-B273-49A1-BA6A-01A517918AC2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E6F8FD54-8B3B-4A23-BE8F-3455579CC3D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0338A40-B553-4078-B7AC-D613D6374F6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C329F59-25D3-4584-B8E7-34900D2FA09B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9" name="Isosceles Triangle 78">
                <a:extLst>
                  <a:ext uri="{FF2B5EF4-FFF2-40B4-BE49-F238E27FC236}">
                    <a16:creationId xmlns:a16="http://schemas.microsoft.com/office/drawing/2014/main" id="{5C494F6D-7C25-43D0-AC2A-F0BF1935547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8C53871-D1B2-4319-A0F6-C559172B204C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4094861-36F5-46AE-B7A5-BDF349E06C67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7" name="Isosceles Triangle 76">
                <a:extLst>
                  <a:ext uri="{FF2B5EF4-FFF2-40B4-BE49-F238E27FC236}">
                    <a16:creationId xmlns:a16="http://schemas.microsoft.com/office/drawing/2014/main" id="{74DD8715-D6BC-4080-A6ED-C82D30DFFE99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2D06DDDF-3C60-4583-A9BF-F28C1F217C8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B7AE63F-8C67-48E2-9287-2A581F709087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5" name="Isosceles Triangle 74">
                <a:extLst>
                  <a:ext uri="{FF2B5EF4-FFF2-40B4-BE49-F238E27FC236}">
                    <a16:creationId xmlns:a16="http://schemas.microsoft.com/office/drawing/2014/main" id="{1ED47038-D0FC-4D3D-91FE-7CC355153402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B128767-646B-42F1-AFCF-F0E7F9A4C03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CB2752C-A1A0-4487-B7A2-79E5CC59A9CB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3" name="Isosceles Triangle 72">
                <a:extLst>
                  <a:ext uri="{FF2B5EF4-FFF2-40B4-BE49-F238E27FC236}">
                    <a16:creationId xmlns:a16="http://schemas.microsoft.com/office/drawing/2014/main" id="{25E7C5B7-52F5-4CF2-83EE-256099F8714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4F745E9-715E-495C-BB55-7F80C86CA6E8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F669206-7ED5-453B-8DAE-592119D9EC59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1" name="Isosceles Triangle 70">
                <a:extLst>
                  <a:ext uri="{FF2B5EF4-FFF2-40B4-BE49-F238E27FC236}">
                    <a16:creationId xmlns:a16="http://schemas.microsoft.com/office/drawing/2014/main" id="{3DD41C08-D9F0-4A67-9355-2F04679AE49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4673E12-69D8-44A8-AEDF-2360154B810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981162A-B361-4DFD-9A61-1297EA926BE5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Isosceles Triangle 68">
                <a:extLst>
                  <a:ext uri="{FF2B5EF4-FFF2-40B4-BE49-F238E27FC236}">
                    <a16:creationId xmlns:a16="http://schemas.microsoft.com/office/drawing/2014/main" id="{C0921382-B1F5-4CEA-9A3B-1ADF1F0F229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63CEF61-BE7D-4D5C-83E6-1B4EA3C20023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0BEFAE-7B68-41DE-A8EB-4930606D1555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14145F5C-835C-4BB6-820B-565969E69DFA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619EB4A-816C-423C-AF71-67247060468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6EC30F3-29BB-40BE-87BC-9A1CA92D56E3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5" name="Isosceles Triangle 64">
                <a:extLst>
                  <a:ext uri="{FF2B5EF4-FFF2-40B4-BE49-F238E27FC236}">
                    <a16:creationId xmlns:a16="http://schemas.microsoft.com/office/drawing/2014/main" id="{D8FCA1A1-481F-4BCD-9842-D5A0E54E6FF7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EC002C8-1D6B-433D-86C5-BD14D79CA52F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CB0FECD-5DEF-4CD7-8447-38BEC7C50753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CEC4A798-F58A-4BC7-9484-071DB9EBED5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441D149-168A-4678-9FDE-EA77C0E59979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66735AF-8540-46FC-9A1A-5F6A36EEC466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C95FF1DD-8559-49A7-9E3C-C8A1677D2B30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E3CE037-B36F-48A9-A552-FE26074C69CD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8A020B9-1BDF-499C-B9E6-7AB91AF57F7C}"/>
                </a:ext>
              </a:extLst>
            </p:cNvPr>
            <p:cNvGrpSpPr/>
            <p:nvPr userDrawn="1"/>
          </p:nvGrpSpPr>
          <p:grpSpPr>
            <a:xfrm>
              <a:off x="11512840" y="61155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9" name="Isosceles Triangle 58">
                <a:extLst>
                  <a:ext uri="{FF2B5EF4-FFF2-40B4-BE49-F238E27FC236}">
                    <a16:creationId xmlns:a16="http://schemas.microsoft.com/office/drawing/2014/main" id="{C087A643-3A15-4966-A29E-F671B8908A7A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125750-8B34-4957-BB73-C1ED0737C19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EBC2AF1-9A32-4FBE-8C42-57505D8A21D2}"/>
                </a:ext>
              </a:extLst>
            </p:cNvPr>
            <p:cNvGrpSpPr/>
            <p:nvPr userDrawn="1"/>
          </p:nvGrpSpPr>
          <p:grpSpPr>
            <a:xfrm rot="21540000">
              <a:off x="11625962" y="60101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8076BD33-5D7F-4F54-A534-053C19ED2488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CD70AEB-8810-497E-821C-688437867B80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7EBD15C-064C-477E-9537-A0D5AC7E4B61}"/>
                </a:ext>
              </a:extLst>
            </p:cNvPr>
            <p:cNvGrpSpPr/>
            <p:nvPr userDrawn="1"/>
          </p:nvGrpSpPr>
          <p:grpSpPr>
            <a:xfrm rot="21420000">
              <a:off x="11739085" y="55883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D2E0759D-8E86-45D1-A73E-C5E9140C974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91EAA3B-A9F9-4861-8AD6-FBEE8156409B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0893F79-B6A4-4AD8-B134-5F89782A7B75}"/>
                </a:ext>
              </a:extLst>
            </p:cNvPr>
            <p:cNvGrpSpPr/>
            <p:nvPr userDrawn="1"/>
          </p:nvGrpSpPr>
          <p:grpSpPr>
            <a:xfrm rot="21300000">
              <a:off x="1185220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3" name="Isosceles Triangle 52">
                <a:extLst>
                  <a:ext uri="{FF2B5EF4-FFF2-40B4-BE49-F238E27FC236}">
                    <a16:creationId xmlns:a16="http://schemas.microsoft.com/office/drawing/2014/main" id="{75FA04BD-272F-4A45-86C8-5FFD21B19B2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5E5120C-8C5F-442F-867D-975E1D04D850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19DC698-BBC2-4E78-8495-7EECD77A5B66}"/>
                </a:ext>
              </a:extLst>
            </p:cNvPr>
            <p:cNvGrpSpPr/>
            <p:nvPr userDrawn="1"/>
          </p:nvGrpSpPr>
          <p:grpSpPr>
            <a:xfrm rot="21180000">
              <a:off x="11965330" y="35850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C8D3C9E4-7CED-44AA-A718-9317DE99D42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0C65DBE-4895-47B2-B4AD-43A1291A645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3EEA2AC-90AE-4C4C-8415-846D0EB74402}"/>
                </a:ext>
              </a:extLst>
            </p:cNvPr>
            <p:cNvGrpSpPr/>
            <p:nvPr userDrawn="1"/>
          </p:nvGrpSpPr>
          <p:grpSpPr>
            <a:xfrm rot="21060000">
              <a:off x="12078452" y="20034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C9406C9C-DA94-47C6-AF8E-A7F931F9AC20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C394A72-4E16-4AA7-BB0A-ABE3760244A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3786F28-C692-49D3-90A5-395A6CA84FBF}"/>
                </a:ext>
              </a:extLst>
            </p:cNvPr>
            <p:cNvGrpSpPr/>
            <p:nvPr userDrawn="1"/>
          </p:nvGrpSpPr>
          <p:grpSpPr>
            <a:xfrm rot="660000">
              <a:off x="10841090" y="0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3612EECC-070C-4E17-A048-93FA43EC27D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01A65DB-E452-4950-AD93-29ECC51D6277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DF893FC-1945-483B-9A3E-E0B9407536B9}"/>
                </a:ext>
              </a:extLst>
            </p:cNvPr>
            <p:cNvGrpSpPr/>
            <p:nvPr userDrawn="1"/>
          </p:nvGrpSpPr>
          <p:grpSpPr>
            <a:xfrm rot="540000">
              <a:off x="10954212" y="20034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FA702539-B428-49B3-B301-6F006DBB642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7BEEA13-7536-4379-8F83-F6EE270EC3C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A3F4C1C-8270-4EFD-8A77-79376A45F7B2}"/>
                </a:ext>
              </a:extLst>
            </p:cNvPr>
            <p:cNvGrpSpPr/>
            <p:nvPr userDrawn="1"/>
          </p:nvGrpSpPr>
          <p:grpSpPr>
            <a:xfrm rot="420000">
              <a:off x="11067335" y="35850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Isosceles Triangle 42">
                <a:extLst>
                  <a:ext uri="{FF2B5EF4-FFF2-40B4-BE49-F238E27FC236}">
                    <a16:creationId xmlns:a16="http://schemas.microsoft.com/office/drawing/2014/main" id="{F5978713-8525-4DC7-A2A1-E55ABBEB5EAC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7766C61-8F60-4883-ACD8-75AF58DCC4E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BD002BC-7714-4260-AA61-F473D75F7D7A}"/>
                </a:ext>
              </a:extLst>
            </p:cNvPr>
            <p:cNvGrpSpPr/>
            <p:nvPr userDrawn="1"/>
          </p:nvGrpSpPr>
          <p:grpSpPr>
            <a:xfrm rot="300000">
              <a:off x="1118045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9EA2FC1D-040B-4947-B171-A471E3A1E57D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B35FDE9-59AF-4578-A93F-4A7482CBC64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F040F6D-A279-4087-B065-00FC074B9AF6}"/>
                </a:ext>
              </a:extLst>
            </p:cNvPr>
            <p:cNvGrpSpPr/>
            <p:nvPr userDrawn="1"/>
          </p:nvGrpSpPr>
          <p:grpSpPr>
            <a:xfrm rot="180000">
              <a:off x="11293580" y="55883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DA775577-DF78-4DAF-A47B-A78E6E03437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AAB521D-CB3A-4F85-9AF8-58B36B0660D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05004BB-2141-4CDD-82EA-75B380DBE480}"/>
                </a:ext>
              </a:extLst>
            </p:cNvPr>
            <p:cNvGrpSpPr/>
            <p:nvPr userDrawn="1"/>
          </p:nvGrpSpPr>
          <p:grpSpPr>
            <a:xfrm rot="60000">
              <a:off x="11406702" y="60101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6AEF698D-7F22-4C7F-8D36-405358A3C3D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EBAA2E8-A488-49D3-AEA7-A87FF8CB384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344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7X Gr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Dry trees with leaves blowing in the wind">
            <a:extLst>
              <a:ext uri="{FF2B5EF4-FFF2-40B4-BE49-F238E27FC236}">
                <a16:creationId xmlns:a16="http://schemas.microsoft.com/office/drawing/2014/main" id="{7DC4161E-759A-4F76-A624-20F6D04D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8527" y="4447809"/>
            <a:ext cx="2393473" cy="2410191"/>
          </a:xfrm>
          <a:prstGeom prst="rect">
            <a:avLst/>
          </a:prstGeom>
        </p:spPr>
      </p:pic>
      <p:sp>
        <p:nvSpPr>
          <p:cNvPr id="62" name="Picture Placeholder 61" descr="Image Placeholder">
            <a:extLst>
              <a:ext uri="{FF2B5EF4-FFF2-40B4-BE49-F238E27FC236}">
                <a16:creationId xmlns:a16="http://schemas.microsoft.com/office/drawing/2014/main" id="{CA1F9E28-731B-4C14-8E6E-8E5EB305D10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-60000">
            <a:off x="360002" y="1215501"/>
            <a:ext cx="3772463" cy="4917599"/>
          </a:xfrm>
          <a:custGeom>
            <a:avLst/>
            <a:gdLst>
              <a:gd name="connsiteX0" fmla="*/ 0 w 3772463"/>
              <a:gd name="connsiteY0" fmla="*/ 0 h 4917599"/>
              <a:gd name="connsiteX1" fmla="*/ 30 w 3772463"/>
              <a:gd name="connsiteY1" fmla="*/ 0 h 4917599"/>
              <a:gd name="connsiteX2" fmla="*/ 3772463 w 3772463"/>
              <a:gd name="connsiteY2" fmla="*/ 129507 h 4917599"/>
              <a:gd name="connsiteX3" fmla="*/ 3649259 w 3772463"/>
              <a:gd name="connsiteY3" fmla="*/ 4812410 h 4917599"/>
              <a:gd name="connsiteX4" fmla="*/ 0 w 3772463"/>
              <a:gd name="connsiteY4" fmla="*/ 4917599 h 491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2463" h="4917599">
                <a:moveTo>
                  <a:pt x="0" y="0"/>
                </a:moveTo>
                <a:lnTo>
                  <a:pt x="30" y="0"/>
                </a:lnTo>
                <a:lnTo>
                  <a:pt x="3772463" y="129507"/>
                </a:lnTo>
                <a:lnTo>
                  <a:pt x="3649259" y="4812410"/>
                </a:lnTo>
                <a:lnTo>
                  <a:pt x="0" y="49175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3" name="Picture Placeholder 62" descr="Image Placeholder">
            <a:extLst>
              <a:ext uri="{FF2B5EF4-FFF2-40B4-BE49-F238E27FC236}">
                <a16:creationId xmlns:a16="http://schemas.microsoft.com/office/drawing/2014/main" id="{91C73328-2AC3-487F-998D-90AA07F14F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120000">
            <a:off x="4372800" y="1215500"/>
            <a:ext cx="2237844" cy="2376000"/>
          </a:xfrm>
          <a:custGeom>
            <a:avLst/>
            <a:gdLst>
              <a:gd name="connsiteX0" fmla="*/ 0 w 2237844"/>
              <a:gd name="connsiteY0" fmla="*/ 0 h 2376000"/>
              <a:gd name="connsiteX1" fmla="*/ 2237844 w 2237844"/>
              <a:gd name="connsiteY1" fmla="*/ 138156 h 2376000"/>
              <a:gd name="connsiteX2" fmla="*/ 2030611 w 2237844"/>
              <a:gd name="connsiteY2" fmla="*/ 2297054 h 2376000"/>
              <a:gd name="connsiteX3" fmla="*/ 0 w 2237844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7844" h="2376000">
                <a:moveTo>
                  <a:pt x="0" y="0"/>
                </a:moveTo>
                <a:lnTo>
                  <a:pt x="2237844" y="138156"/>
                </a:lnTo>
                <a:lnTo>
                  <a:pt x="2030611" y="2297054"/>
                </a:lnTo>
                <a:lnTo>
                  <a:pt x="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4" name="Picture Placeholder 63" descr="Image Placeholder">
            <a:extLst>
              <a:ext uri="{FF2B5EF4-FFF2-40B4-BE49-F238E27FC236}">
                <a16:creationId xmlns:a16="http://schemas.microsoft.com/office/drawing/2014/main" id="{6F9BA58D-0C82-474D-9F77-D819F080EF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14400" y="1215500"/>
            <a:ext cx="2237844" cy="2376000"/>
          </a:xfrm>
          <a:custGeom>
            <a:avLst/>
            <a:gdLst>
              <a:gd name="connsiteX0" fmla="*/ 2237844 w 2237844"/>
              <a:gd name="connsiteY0" fmla="*/ 0 h 2376000"/>
              <a:gd name="connsiteX1" fmla="*/ 2237844 w 2237844"/>
              <a:gd name="connsiteY1" fmla="*/ 2376000 h 2376000"/>
              <a:gd name="connsiteX2" fmla="*/ 0 w 2237844"/>
              <a:gd name="connsiteY2" fmla="*/ 2237844 h 2376000"/>
              <a:gd name="connsiteX3" fmla="*/ 207234 w 2237844"/>
              <a:gd name="connsiteY3" fmla="*/ 78946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7844" h="2376000">
                <a:moveTo>
                  <a:pt x="2237844" y="0"/>
                </a:moveTo>
                <a:lnTo>
                  <a:pt x="2237844" y="2376000"/>
                </a:lnTo>
                <a:lnTo>
                  <a:pt x="0" y="2237844"/>
                </a:lnTo>
                <a:lnTo>
                  <a:pt x="207234" y="789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6" name="Picture Placeholder 65" descr="Image Placeholder">
            <a:extLst>
              <a:ext uri="{FF2B5EF4-FFF2-40B4-BE49-F238E27FC236}">
                <a16:creationId xmlns:a16="http://schemas.microsoft.com/office/drawing/2014/main" id="{D8448AC4-477B-477F-8522-A9F9A70694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72800" y="37571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292180 w 2376000"/>
              <a:gd name="connsiteY2" fmla="*/ 2376000 h 2376000"/>
              <a:gd name="connsiteX3" fmla="*/ 73343 w 2376000"/>
              <a:gd name="connsiteY3" fmla="*/ 2365523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292180" y="2376000"/>
                </a:lnTo>
                <a:lnTo>
                  <a:pt x="73343" y="23655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7" name="Picture Placeholder 66" descr="Image Placeholder">
            <a:extLst>
              <a:ext uri="{FF2B5EF4-FFF2-40B4-BE49-F238E27FC236}">
                <a16:creationId xmlns:a16="http://schemas.microsoft.com/office/drawing/2014/main" id="{8080D1A3-F5AF-4C34-9D0C-B71CC5D3699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14402" y="3767532"/>
            <a:ext cx="2375999" cy="2365569"/>
          </a:xfrm>
          <a:custGeom>
            <a:avLst/>
            <a:gdLst>
              <a:gd name="connsiteX0" fmla="*/ 2375999 w 2375999"/>
              <a:gd name="connsiteY0" fmla="*/ 0 h 2365569"/>
              <a:gd name="connsiteX1" fmla="*/ 2375999 w 2375999"/>
              <a:gd name="connsiteY1" fmla="*/ 2365569 h 2365569"/>
              <a:gd name="connsiteX2" fmla="*/ 0 w 2375999"/>
              <a:gd name="connsiteY2" fmla="*/ 2261254 h 2365569"/>
              <a:gd name="connsiteX3" fmla="*/ 10431 w 2375999"/>
              <a:gd name="connsiteY3" fmla="*/ 93883 h 236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999" h="2365569">
                <a:moveTo>
                  <a:pt x="2375999" y="0"/>
                </a:moveTo>
                <a:lnTo>
                  <a:pt x="2375999" y="2365569"/>
                </a:lnTo>
                <a:lnTo>
                  <a:pt x="0" y="2261254"/>
                </a:lnTo>
                <a:lnTo>
                  <a:pt x="10431" y="938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5" name="Picture Placeholder 64" descr="Image Placeholder">
            <a:extLst>
              <a:ext uri="{FF2B5EF4-FFF2-40B4-BE49-F238E27FC236}">
                <a16:creationId xmlns:a16="http://schemas.microsoft.com/office/drawing/2014/main" id="{23D2239D-37DF-4209-9707-20805659E63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456000" y="12155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55045 w 2376000"/>
              <a:gd name="connsiteY2" fmla="*/ 2323613 h 2376000"/>
              <a:gd name="connsiteX3" fmla="*/ 0 w 2376000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55045" y="2323613"/>
                </a:lnTo>
                <a:lnTo>
                  <a:pt x="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8" name="Picture Placeholder 67" descr="Image Placeholder">
            <a:extLst>
              <a:ext uri="{FF2B5EF4-FFF2-40B4-BE49-F238E27FC236}">
                <a16:creationId xmlns:a16="http://schemas.microsoft.com/office/drawing/2014/main" id="{DC90E311-93C7-4D17-8519-D679A65D64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-120000">
            <a:off x="9550964" y="3758088"/>
            <a:ext cx="2253781" cy="1736512"/>
          </a:xfrm>
          <a:custGeom>
            <a:avLst/>
            <a:gdLst>
              <a:gd name="connsiteX0" fmla="*/ 83820 w 2376000"/>
              <a:gd name="connsiteY0" fmla="*/ 0 h 2376000"/>
              <a:gd name="connsiteX1" fmla="*/ 2302658 w 2376000"/>
              <a:gd name="connsiteY1" fmla="*/ 10478 h 2376000"/>
              <a:gd name="connsiteX2" fmla="*/ 2376000 w 2376000"/>
              <a:gd name="connsiteY2" fmla="*/ 2376000 h 2376000"/>
              <a:gd name="connsiteX3" fmla="*/ 0 w 2376000"/>
              <a:gd name="connsiteY3" fmla="*/ 2376000 h 2376000"/>
              <a:gd name="connsiteX0" fmla="*/ 83820 w 2344249"/>
              <a:gd name="connsiteY0" fmla="*/ 0 h 2376000"/>
              <a:gd name="connsiteX1" fmla="*/ 2302658 w 2344249"/>
              <a:gd name="connsiteY1" fmla="*/ 10478 h 2376000"/>
              <a:gd name="connsiteX2" fmla="*/ 2344249 w 2344249"/>
              <a:gd name="connsiteY2" fmla="*/ 1830676 h 2376000"/>
              <a:gd name="connsiteX3" fmla="*/ 0 w 2344249"/>
              <a:gd name="connsiteY3" fmla="*/ 2376000 h 2376000"/>
              <a:gd name="connsiteX4" fmla="*/ 83820 w 2344249"/>
              <a:gd name="connsiteY4" fmla="*/ 0 h 2376000"/>
              <a:gd name="connsiteX0" fmla="*/ 0 w 2260429"/>
              <a:gd name="connsiteY0" fmla="*/ 0 h 1830676"/>
              <a:gd name="connsiteX1" fmla="*/ 2218838 w 2260429"/>
              <a:gd name="connsiteY1" fmla="*/ 10478 h 1830676"/>
              <a:gd name="connsiteX2" fmla="*/ 2260429 w 2260429"/>
              <a:gd name="connsiteY2" fmla="*/ 1830676 h 1830676"/>
              <a:gd name="connsiteX3" fmla="*/ 33634 w 2260429"/>
              <a:gd name="connsiteY3" fmla="*/ 1736512 h 1830676"/>
              <a:gd name="connsiteX4" fmla="*/ 0 w 2260429"/>
              <a:gd name="connsiteY4" fmla="*/ 0 h 1830676"/>
              <a:gd name="connsiteX0" fmla="*/ 0 w 2253781"/>
              <a:gd name="connsiteY0" fmla="*/ 0 h 1736512"/>
              <a:gd name="connsiteX1" fmla="*/ 2218838 w 2253781"/>
              <a:gd name="connsiteY1" fmla="*/ 10478 h 1736512"/>
              <a:gd name="connsiteX2" fmla="*/ 2253781 w 2253781"/>
              <a:gd name="connsiteY2" fmla="*/ 1640292 h 1736512"/>
              <a:gd name="connsiteX3" fmla="*/ 33634 w 2253781"/>
              <a:gd name="connsiteY3" fmla="*/ 1736512 h 1736512"/>
              <a:gd name="connsiteX4" fmla="*/ 0 w 2253781"/>
              <a:gd name="connsiteY4" fmla="*/ 0 h 173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781" h="1736512">
                <a:moveTo>
                  <a:pt x="0" y="0"/>
                </a:moveTo>
                <a:lnTo>
                  <a:pt x="2218838" y="10478"/>
                </a:lnTo>
                <a:lnTo>
                  <a:pt x="2253781" y="1640292"/>
                </a:lnTo>
                <a:lnTo>
                  <a:pt x="33634" y="173651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73F35-7DF9-44D1-BD2F-D3132768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D19AA-26BA-4E8A-89CB-2A91A069741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56" name="Picture 55" descr="Ladybug">
            <a:extLst>
              <a:ext uri="{FF2B5EF4-FFF2-40B4-BE49-F238E27FC236}">
                <a16:creationId xmlns:a16="http://schemas.microsoft.com/office/drawing/2014/main" id="{E7987BEA-E632-4EC4-A7F1-CD37324475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">
            <a:off x="6436620" y="2843652"/>
            <a:ext cx="340725" cy="514495"/>
          </a:xfrm>
          <a:prstGeom prst="rect">
            <a:avLst/>
          </a:prstGeom>
        </p:spPr>
      </p:pic>
      <p:grpSp>
        <p:nvGrpSpPr>
          <p:cNvPr id="58" name="Group 57" descr="Banting">
            <a:extLst>
              <a:ext uri="{FF2B5EF4-FFF2-40B4-BE49-F238E27FC236}">
                <a16:creationId xmlns:a16="http://schemas.microsoft.com/office/drawing/2014/main" id="{24C47C08-FAEB-47BE-AF89-A6652BCFF052}"/>
              </a:ext>
            </a:extLst>
          </p:cNvPr>
          <p:cNvGrpSpPr/>
          <p:nvPr userDrawn="1"/>
        </p:nvGrpSpPr>
        <p:grpSpPr>
          <a:xfrm rot="-60000">
            <a:off x="6971945" y="-20091"/>
            <a:ext cx="4716055" cy="680187"/>
            <a:chOff x="7411964" y="186225"/>
            <a:chExt cx="4716055" cy="68223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F7421E7-6384-4AB6-A149-06256C70CA3A}"/>
                </a:ext>
              </a:extLst>
            </p:cNvPr>
            <p:cNvGrpSpPr/>
            <p:nvPr userDrawn="1"/>
          </p:nvGrpSpPr>
          <p:grpSpPr>
            <a:xfrm>
              <a:off x="9757057" y="399718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0" name="Isosceles Triangle 99">
                <a:extLst>
                  <a:ext uri="{FF2B5EF4-FFF2-40B4-BE49-F238E27FC236}">
                    <a16:creationId xmlns:a16="http://schemas.microsoft.com/office/drawing/2014/main" id="{E0139955-0299-43C0-A870-F5A977951CB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DC0491F-E914-4837-9BC9-002D1EF8C593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A442514-A689-4795-BBCC-D58D038BC522}"/>
                </a:ext>
              </a:extLst>
            </p:cNvPr>
            <p:cNvGrpSpPr/>
            <p:nvPr userDrawn="1"/>
          </p:nvGrpSpPr>
          <p:grpSpPr>
            <a:xfrm rot="21540000">
              <a:off x="10151969" y="396039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Isosceles Triangle 97">
                <a:extLst>
                  <a:ext uri="{FF2B5EF4-FFF2-40B4-BE49-F238E27FC236}">
                    <a16:creationId xmlns:a16="http://schemas.microsoft.com/office/drawing/2014/main" id="{F798AA3E-C02C-4FE6-B0F3-0B55CD7BEF8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4CEB263-806F-4955-BD3D-64ADCF45477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0A3B38A-AE23-48DA-B6FB-647191777B03}"/>
                </a:ext>
              </a:extLst>
            </p:cNvPr>
            <p:cNvGrpSpPr/>
            <p:nvPr userDrawn="1"/>
          </p:nvGrpSpPr>
          <p:grpSpPr>
            <a:xfrm rot="21420000">
              <a:off x="10546883" y="381313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6" name="Isosceles Triangle 95">
                <a:extLst>
                  <a:ext uri="{FF2B5EF4-FFF2-40B4-BE49-F238E27FC236}">
                    <a16:creationId xmlns:a16="http://schemas.microsoft.com/office/drawing/2014/main" id="{748887F9-082E-4B4A-88F7-BA625E7B0C91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03C987A-4136-45A4-9B05-50CAF36DBF33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1D27BBA-18AF-4715-B24B-9F16ECAFD194}"/>
                </a:ext>
              </a:extLst>
            </p:cNvPr>
            <p:cNvGrpSpPr/>
            <p:nvPr userDrawn="1"/>
          </p:nvGrpSpPr>
          <p:grpSpPr>
            <a:xfrm rot="21300000">
              <a:off x="10941795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4" name="Isosceles Triangle 93">
                <a:extLst>
                  <a:ext uri="{FF2B5EF4-FFF2-40B4-BE49-F238E27FC236}">
                    <a16:creationId xmlns:a16="http://schemas.microsoft.com/office/drawing/2014/main" id="{796BD92B-6AB1-4AC7-8108-CE8C7FE27ABF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A56F541-C9A1-4D5D-87B3-EC1603805C0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747A8F-0DD4-404F-A473-BC8BF37B75BE}"/>
                </a:ext>
              </a:extLst>
            </p:cNvPr>
            <p:cNvGrpSpPr/>
            <p:nvPr userDrawn="1"/>
          </p:nvGrpSpPr>
          <p:grpSpPr>
            <a:xfrm rot="21180000">
              <a:off x="11336709" y="311378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EC0368DE-C360-446E-B102-5323C4F152B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FE187C1-4CF7-4E08-ABB7-8B6F0E817CDB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E5339CF-1F25-4F5F-8F0F-F3B306C8DEFC}"/>
                </a:ext>
              </a:extLst>
            </p:cNvPr>
            <p:cNvGrpSpPr/>
            <p:nvPr userDrawn="1"/>
          </p:nvGrpSpPr>
          <p:grpSpPr>
            <a:xfrm rot="21060000">
              <a:off x="11731621" y="256164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Isosceles Triangle 89">
                <a:extLst>
                  <a:ext uri="{FF2B5EF4-FFF2-40B4-BE49-F238E27FC236}">
                    <a16:creationId xmlns:a16="http://schemas.microsoft.com/office/drawing/2014/main" id="{B2DAEA36-3F9E-42C6-A23E-7FEB9F150AE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BA63740-DC26-4D88-9A4C-271D13CB265D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08E78AE-B281-4996-BFDF-17360FD4AD7C}"/>
                </a:ext>
              </a:extLst>
            </p:cNvPr>
            <p:cNvGrpSpPr/>
            <p:nvPr userDrawn="1"/>
          </p:nvGrpSpPr>
          <p:grpSpPr>
            <a:xfrm rot="660000">
              <a:off x="7411964" y="186225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Isosceles Triangle 87">
                <a:extLst>
                  <a:ext uri="{FF2B5EF4-FFF2-40B4-BE49-F238E27FC236}">
                    <a16:creationId xmlns:a16="http://schemas.microsoft.com/office/drawing/2014/main" id="{1F15A4B3-9598-4F39-92F4-074260FDFFED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F964476-C4CD-46AF-8432-CD223E214544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78E8D65-142A-4563-9E4F-CC15DB2B2F64}"/>
                </a:ext>
              </a:extLst>
            </p:cNvPr>
            <p:cNvGrpSpPr/>
            <p:nvPr userDrawn="1"/>
          </p:nvGrpSpPr>
          <p:grpSpPr>
            <a:xfrm rot="540000">
              <a:off x="7806875" y="256164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Isosceles Triangle 85">
                <a:extLst>
                  <a:ext uri="{FF2B5EF4-FFF2-40B4-BE49-F238E27FC236}">
                    <a16:creationId xmlns:a16="http://schemas.microsoft.com/office/drawing/2014/main" id="{46DCF5F7-C7F9-4634-97B0-548E7A053E4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9D5F7CD-652A-42E8-887D-0ACA8007068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B5600BF-291E-4795-B61C-E58E18100E6E}"/>
                </a:ext>
              </a:extLst>
            </p:cNvPr>
            <p:cNvGrpSpPr/>
            <p:nvPr userDrawn="1"/>
          </p:nvGrpSpPr>
          <p:grpSpPr>
            <a:xfrm rot="420000">
              <a:off x="8201790" y="311378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Isosceles Triangle 83">
                <a:extLst>
                  <a:ext uri="{FF2B5EF4-FFF2-40B4-BE49-F238E27FC236}">
                    <a16:creationId xmlns:a16="http://schemas.microsoft.com/office/drawing/2014/main" id="{478C1729-7EBE-47B0-AC6F-8A956E0160C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9BE83A3-162C-4181-A797-A5FB95B1BCA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DDA28E5-CE20-4E22-90B5-7E66617DEEFC}"/>
                </a:ext>
              </a:extLst>
            </p:cNvPr>
            <p:cNvGrpSpPr/>
            <p:nvPr userDrawn="1"/>
          </p:nvGrpSpPr>
          <p:grpSpPr>
            <a:xfrm rot="300000">
              <a:off x="8596701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3A1C6EAD-A4F0-4726-9A4B-027B153271C4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CF0D082-DCA1-4726-BF86-51A7EEB1D0F9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5936E8B-F463-4CE8-A202-EA35754E9CA9}"/>
                </a:ext>
              </a:extLst>
            </p:cNvPr>
            <p:cNvGrpSpPr/>
            <p:nvPr userDrawn="1"/>
          </p:nvGrpSpPr>
          <p:grpSpPr>
            <a:xfrm rot="180000">
              <a:off x="8991616" y="381313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Isosceles Triangle 79">
                <a:extLst>
                  <a:ext uri="{FF2B5EF4-FFF2-40B4-BE49-F238E27FC236}">
                    <a16:creationId xmlns:a16="http://schemas.microsoft.com/office/drawing/2014/main" id="{F9939689-8045-4FD7-A3BC-15013810969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1C708D1-5765-4201-93C4-C59E7DBEB9E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6706DD4-68F6-4479-A63E-830ECB5EF7C5}"/>
                </a:ext>
              </a:extLst>
            </p:cNvPr>
            <p:cNvGrpSpPr/>
            <p:nvPr userDrawn="1"/>
          </p:nvGrpSpPr>
          <p:grpSpPr>
            <a:xfrm rot="60000">
              <a:off x="9386527" y="396039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Isosceles Triangle 77">
                <a:extLst>
                  <a:ext uri="{FF2B5EF4-FFF2-40B4-BE49-F238E27FC236}">
                    <a16:creationId xmlns:a16="http://schemas.microsoft.com/office/drawing/2014/main" id="{87404836-12DB-4A51-96A1-B8A93B5B9E4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747417A-CFF1-44A8-88B5-AB26182EF11C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1927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0X Gri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 descr="Image Placeholder">
            <a:extLst>
              <a:ext uri="{FF2B5EF4-FFF2-40B4-BE49-F238E27FC236}">
                <a16:creationId xmlns:a16="http://schemas.microsoft.com/office/drawing/2014/main" id="{54A97F79-DE70-46BA-8929-8E0FBF21967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44400" y="1215500"/>
            <a:ext cx="6388800" cy="4917600"/>
          </a:xfrm>
          <a:custGeom>
            <a:avLst/>
            <a:gdLst>
              <a:gd name="connsiteX0" fmla="*/ 0 w 6388800"/>
              <a:gd name="connsiteY0" fmla="*/ 0 h 4917600"/>
              <a:gd name="connsiteX1" fmla="*/ 6388800 w 6388800"/>
              <a:gd name="connsiteY1" fmla="*/ 238493 h 4917600"/>
              <a:gd name="connsiteX2" fmla="*/ 6388800 w 6388800"/>
              <a:gd name="connsiteY2" fmla="*/ 246974 h 4917600"/>
              <a:gd name="connsiteX3" fmla="*/ 5764566 w 6388800"/>
              <a:gd name="connsiteY3" fmla="*/ 4635692 h 4917600"/>
              <a:gd name="connsiteX4" fmla="*/ 0 w 6388800"/>
              <a:gd name="connsiteY4" fmla="*/ 4917600 h 49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8800" h="4917600">
                <a:moveTo>
                  <a:pt x="0" y="0"/>
                </a:moveTo>
                <a:lnTo>
                  <a:pt x="6388800" y="238493"/>
                </a:lnTo>
                <a:lnTo>
                  <a:pt x="6388800" y="246974"/>
                </a:lnTo>
                <a:lnTo>
                  <a:pt x="5764566" y="4635692"/>
                </a:lnTo>
                <a:lnTo>
                  <a:pt x="0" y="4917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1" name="Picture Placeholder 30" descr="Image Placeholder">
            <a:extLst>
              <a:ext uri="{FF2B5EF4-FFF2-40B4-BE49-F238E27FC236}">
                <a16:creationId xmlns:a16="http://schemas.microsoft.com/office/drawing/2014/main" id="{A03A8571-AF47-4DA4-87E1-F37CDA19110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120000">
            <a:off x="360000" y="1215500"/>
            <a:ext cx="1526400" cy="1526400"/>
          </a:xfrm>
          <a:custGeom>
            <a:avLst/>
            <a:gdLst>
              <a:gd name="connsiteX0" fmla="*/ 0 w 1526400"/>
              <a:gd name="connsiteY0" fmla="*/ 0 h 1526400"/>
              <a:gd name="connsiteX1" fmla="*/ 1465821 w 1526400"/>
              <a:gd name="connsiteY1" fmla="*/ 33655 h 1526400"/>
              <a:gd name="connsiteX2" fmla="*/ 1526400 w 1526400"/>
              <a:gd name="connsiteY2" fmla="*/ 1526400 h 1526400"/>
              <a:gd name="connsiteX3" fmla="*/ 0 w 1526400"/>
              <a:gd name="connsiteY3" fmla="*/ 1526400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400" h="1526400">
                <a:moveTo>
                  <a:pt x="0" y="0"/>
                </a:moveTo>
                <a:lnTo>
                  <a:pt x="1465821" y="33655"/>
                </a:lnTo>
                <a:lnTo>
                  <a:pt x="1526400" y="1526400"/>
                </a:lnTo>
                <a:lnTo>
                  <a:pt x="0" y="152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32" name="Picture Placeholder 31" descr="Image Placeholder">
            <a:extLst>
              <a:ext uri="{FF2B5EF4-FFF2-40B4-BE49-F238E27FC236}">
                <a16:creationId xmlns:a16="http://schemas.microsoft.com/office/drawing/2014/main" id="{A4D93FC3-B638-483C-9AF7-5E12B36DE0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55601" y="1215500"/>
            <a:ext cx="1437645" cy="1526400"/>
          </a:xfrm>
          <a:custGeom>
            <a:avLst/>
            <a:gdLst>
              <a:gd name="connsiteX0" fmla="*/ 1437645 w 1437645"/>
              <a:gd name="connsiteY0" fmla="*/ 0 h 1526400"/>
              <a:gd name="connsiteX1" fmla="*/ 1437645 w 1437645"/>
              <a:gd name="connsiteY1" fmla="*/ 1526400 h 1526400"/>
              <a:gd name="connsiteX2" fmla="*/ 133132 w 1437645"/>
              <a:gd name="connsiteY2" fmla="*/ 1475683 h 1526400"/>
              <a:gd name="connsiteX3" fmla="*/ 0 w 1437645"/>
              <a:gd name="connsiteY3" fmla="*/ 88755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7645" h="1526400">
                <a:moveTo>
                  <a:pt x="1437645" y="0"/>
                </a:moveTo>
                <a:lnTo>
                  <a:pt x="1437645" y="1526400"/>
                </a:lnTo>
                <a:lnTo>
                  <a:pt x="133132" y="1475683"/>
                </a:lnTo>
                <a:lnTo>
                  <a:pt x="0" y="887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33" name="Picture Placeholder 32" descr="Image Placeholder">
            <a:extLst>
              <a:ext uri="{FF2B5EF4-FFF2-40B4-BE49-F238E27FC236}">
                <a16:creationId xmlns:a16="http://schemas.microsoft.com/office/drawing/2014/main" id="{702BA210-D6AB-414C-9C51-B9B8912B2F4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51200" y="1215500"/>
            <a:ext cx="1526400" cy="1526400"/>
          </a:xfrm>
          <a:custGeom>
            <a:avLst/>
            <a:gdLst>
              <a:gd name="connsiteX0" fmla="*/ 0 w 1526400"/>
              <a:gd name="connsiteY0" fmla="*/ 0 h 1526400"/>
              <a:gd name="connsiteX1" fmla="*/ 1526400 w 1526400"/>
              <a:gd name="connsiteY1" fmla="*/ 0 h 1526400"/>
              <a:gd name="connsiteX2" fmla="*/ 1526400 w 1526400"/>
              <a:gd name="connsiteY2" fmla="*/ 1526400 h 1526400"/>
              <a:gd name="connsiteX3" fmla="*/ 13462 w 1526400"/>
              <a:gd name="connsiteY3" fmla="*/ 1492745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400" h="1526400">
                <a:moveTo>
                  <a:pt x="0" y="0"/>
                </a:moveTo>
                <a:lnTo>
                  <a:pt x="1526400" y="0"/>
                </a:lnTo>
                <a:lnTo>
                  <a:pt x="1526400" y="1526400"/>
                </a:lnTo>
                <a:lnTo>
                  <a:pt x="13462" y="1492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34" name="Picture Placeholder 33" descr="Image Placeholder">
            <a:extLst>
              <a:ext uri="{FF2B5EF4-FFF2-40B4-BE49-F238E27FC236}">
                <a16:creationId xmlns:a16="http://schemas.microsoft.com/office/drawing/2014/main" id="{138F17B3-64FA-4F69-8C05-F8C882DAFDD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60001" y="2911100"/>
            <a:ext cx="1493471" cy="1526400"/>
          </a:xfrm>
          <a:custGeom>
            <a:avLst/>
            <a:gdLst>
              <a:gd name="connsiteX0" fmla="*/ 158059 w 1493471"/>
              <a:gd name="connsiteY0" fmla="*/ 0 h 1526400"/>
              <a:gd name="connsiteX1" fmla="*/ 1493471 w 1493471"/>
              <a:gd name="connsiteY1" fmla="*/ 32929 h 1526400"/>
              <a:gd name="connsiteX2" fmla="*/ 1421027 w 1493471"/>
              <a:gd name="connsiteY2" fmla="*/ 1486885 h 1526400"/>
              <a:gd name="connsiteX3" fmla="*/ 0 w 1493471"/>
              <a:gd name="connsiteY3" fmla="*/ 1526400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3471" h="1526400">
                <a:moveTo>
                  <a:pt x="158059" y="0"/>
                </a:moveTo>
                <a:lnTo>
                  <a:pt x="1493471" y="32929"/>
                </a:lnTo>
                <a:lnTo>
                  <a:pt x="1421027" y="1486885"/>
                </a:lnTo>
                <a:lnTo>
                  <a:pt x="0" y="152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35" name="Picture Placeholder 34" descr="Image Placeholder">
            <a:extLst>
              <a:ext uri="{FF2B5EF4-FFF2-40B4-BE49-F238E27FC236}">
                <a16:creationId xmlns:a16="http://schemas.microsoft.com/office/drawing/2014/main" id="{87B185B0-A4CC-4E8B-9651-55EF97971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 rot="120000">
            <a:off x="2081672" y="2913980"/>
            <a:ext cx="1520640" cy="1520640"/>
          </a:xfrm>
          <a:custGeom>
            <a:avLst/>
            <a:gdLst>
              <a:gd name="connsiteX0" fmla="*/ 0 w 1526400"/>
              <a:gd name="connsiteY0" fmla="*/ 0 h 1526400"/>
              <a:gd name="connsiteX1" fmla="*/ 1526400 w 1526400"/>
              <a:gd name="connsiteY1" fmla="*/ 0 h 1526400"/>
              <a:gd name="connsiteX2" fmla="*/ 1479283 w 1526400"/>
              <a:gd name="connsiteY2" fmla="*/ 1519669 h 1526400"/>
              <a:gd name="connsiteX3" fmla="*/ 53848 w 1526400"/>
              <a:gd name="connsiteY3" fmla="*/ 1526400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400" h="1526400">
                <a:moveTo>
                  <a:pt x="0" y="0"/>
                </a:moveTo>
                <a:lnTo>
                  <a:pt x="1526400" y="0"/>
                </a:lnTo>
                <a:lnTo>
                  <a:pt x="1479283" y="1519669"/>
                </a:lnTo>
                <a:lnTo>
                  <a:pt x="53848" y="152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36" name="Picture Placeholder 35" descr="Image Placeholder">
            <a:extLst>
              <a:ext uri="{FF2B5EF4-FFF2-40B4-BE49-F238E27FC236}">
                <a16:creationId xmlns:a16="http://schemas.microsoft.com/office/drawing/2014/main" id="{AF1ABB10-7FB1-4D34-81F0-48254A0365E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751201" y="2911100"/>
            <a:ext cx="1519699" cy="1526400"/>
          </a:xfrm>
          <a:custGeom>
            <a:avLst/>
            <a:gdLst>
              <a:gd name="connsiteX0" fmla="*/ 1452685 w 1519699"/>
              <a:gd name="connsiteY0" fmla="*/ 0 h 1526400"/>
              <a:gd name="connsiteX1" fmla="*/ 1519699 w 1519699"/>
              <a:gd name="connsiteY1" fmla="*/ 1526400 h 1526400"/>
              <a:gd name="connsiteX2" fmla="*/ 0 w 1519699"/>
              <a:gd name="connsiteY2" fmla="*/ 1526400 h 1526400"/>
              <a:gd name="connsiteX3" fmla="*/ 60313 w 1519699"/>
              <a:gd name="connsiteY3" fmla="*/ 6702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9699" h="1526400">
                <a:moveTo>
                  <a:pt x="1452685" y="0"/>
                </a:moveTo>
                <a:lnTo>
                  <a:pt x="1519699" y="1526400"/>
                </a:lnTo>
                <a:lnTo>
                  <a:pt x="0" y="1526400"/>
                </a:lnTo>
                <a:lnTo>
                  <a:pt x="60313" y="67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37" name="Picture Placeholder 36" descr="Image Placeholder">
            <a:extLst>
              <a:ext uri="{FF2B5EF4-FFF2-40B4-BE49-F238E27FC236}">
                <a16:creationId xmlns:a16="http://schemas.microsoft.com/office/drawing/2014/main" id="{8C5A9BD5-C5B3-46B7-943F-1AC1D2C513F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60000" y="4606700"/>
            <a:ext cx="1512938" cy="1526400"/>
          </a:xfrm>
          <a:custGeom>
            <a:avLst/>
            <a:gdLst>
              <a:gd name="connsiteX0" fmla="*/ 0 w 1512938"/>
              <a:gd name="connsiteY0" fmla="*/ 0 h 1526400"/>
              <a:gd name="connsiteX1" fmla="*/ 1512938 w 1512938"/>
              <a:gd name="connsiteY1" fmla="*/ 74041 h 1526400"/>
              <a:gd name="connsiteX2" fmla="*/ 1364856 w 1512938"/>
              <a:gd name="connsiteY2" fmla="*/ 1438897 h 1526400"/>
              <a:gd name="connsiteX3" fmla="*/ 0 w 1512938"/>
              <a:gd name="connsiteY3" fmla="*/ 1526400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2938" h="1526400">
                <a:moveTo>
                  <a:pt x="0" y="0"/>
                </a:moveTo>
                <a:lnTo>
                  <a:pt x="1512938" y="74041"/>
                </a:lnTo>
                <a:lnTo>
                  <a:pt x="1364856" y="1438897"/>
                </a:lnTo>
                <a:lnTo>
                  <a:pt x="0" y="152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38" name="Picture Placeholder 37" descr="Image Placeholder">
            <a:extLst>
              <a:ext uri="{FF2B5EF4-FFF2-40B4-BE49-F238E27FC236}">
                <a16:creationId xmlns:a16="http://schemas.microsoft.com/office/drawing/2014/main" id="{2B80CD54-9EB6-4565-9AE9-5FE42E4D8BC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055600" y="4606700"/>
            <a:ext cx="1526400" cy="1526400"/>
          </a:xfrm>
          <a:custGeom>
            <a:avLst/>
            <a:gdLst>
              <a:gd name="connsiteX0" fmla="*/ 1526400 w 1526400"/>
              <a:gd name="connsiteY0" fmla="*/ 0 h 1526400"/>
              <a:gd name="connsiteX1" fmla="*/ 1405242 w 1526400"/>
              <a:gd name="connsiteY1" fmla="*/ 1405242 h 1526400"/>
              <a:gd name="connsiteX2" fmla="*/ 0 w 1526400"/>
              <a:gd name="connsiteY2" fmla="*/ 1526400 h 1526400"/>
              <a:gd name="connsiteX3" fmla="*/ 13462 w 1526400"/>
              <a:gd name="connsiteY3" fmla="*/ 60579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400" h="1526400">
                <a:moveTo>
                  <a:pt x="1526400" y="0"/>
                </a:moveTo>
                <a:lnTo>
                  <a:pt x="1405242" y="1405242"/>
                </a:lnTo>
                <a:lnTo>
                  <a:pt x="0" y="1526400"/>
                </a:lnTo>
                <a:lnTo>
                  <a:pt x="13462" y="605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39" name="Picture Placeholder 38" descr="Image Placeholder">
            <a:extLst>
              <a:ext uri="{FF2B5EF4-FFF2-40B4-BE49-F238E27FC236}">
                <a16:creationId xmlns:a16="http://schemas.microsoft.com/office/drawing/2014/main" id="{C4DE1128-B25F-4A3E-BEA2-5BC524E4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rot="120000">
            <a:off x="3751202" y="4606700"/>
            <a:ext cx="1526399" cy="1526400"/>
          </a:xfrm>
          <a:custGeom>
            <a:avLst/>
            <a:gdLst>
              <a:gd name="connsiteX0" fmla="*/ 1526399 w 1526399"/>
              <a:gd name="connsiteY0" fmla="*/ 0 h 1526400"/>
              <a:gd name="connsiteX1" fmla="*/ 1526399 w 1526399"/>
              <a:gd name="connsiteY1" fmla="*/ 6 h 1526400"/>
              <a:gd name="connsiteX2" fmla="*/ 1284084 w 1526399"/>
              <a:gd name="connsiteY2" fmla="*/ 1411973 h 1526400"/>
              <a:gd name="connsiteX3" fmla="*/ 0 w 1526399"/>
              <a:gd name="connsiteY3" fmla="*/ 1526400 h 1526400"/>
              <a:gd name="connsiteX4" fmla="*/ 87503 w 1526399"/>
              <a:gd name="connsiteY4" fmla="*/ 40386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6399" h="1526400">
                <a:moveTo>
                  <a:pt x="1526399" y="0"/>
                </a:moveTo>
                <a:lnTo>
                  <a:pt x="1526399" y="6"/>
                </a:lnTo>
                <a:lnTo>
                  <a:pt x="1284084" y="1411973"/>
                </a:lnTo>
                <a:lnTo>
                  <a:pt x="0" y="1526400"/>
                </a:lnTo>
                <a:lnTo>
                  <a:pt x="87503" y="40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42CD8-97EF-4CE0-895B-0C37B8244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10D23-2DA6-4EEF-B08C-41078A00F67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8" name="Picture 17" descr="Hot air balloon">
            <a:extLst>
              <a:ext uri="{FF2B5EF4-FFF2-40B4-BE49-F238E27FC236}">
                <a16:creationId xmlns:a16="http://schemas.microsoft.com/office/drawing/2014/main" id="{3FD6733D-4645-4D83-867A-D0C33B131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2933" y="1032210"/>
            <a:ext cx="408467" cy="621846"/>
          </a:xfrm>
          <a:prstGeom prst="rect">
            <a:avLst/>
          </a:prstGeom>
        </p:spPr>
      </p:pic>
      <p:grpSp>
        <p:nvGrpSpPr>
          <p:cNvPr id="20" name="Group 19" descr="Banting">
            <a:extLst>
              <a:ext uri="{FF2B5EF4-FFF2-40B4-BE49-F238E27FC236}">
                <a16:creationId xmlns:a16="http://schemas.microsoft.com/office/drawing/2014/main" id="{156ADDF8-883F-4327-B297-0EEEDF5B343B}"/>
              </a:ext>
            </a:extLst>
          </p:cNvPr>
          <p:cNvGrpSpPr/>
          <p:nvPr userDrawn="1"/>
        </p:nvGrpSpPr>
        <p:grpSpPr>
          <a:xfrm rot="-60000">
            <a:off x="6971945" y="-20091"/>
            <a:ext cx="4716055" cy="680187"/>
            <a:chOff x="7411964" y="186225"/>
            <a:chExt cx="4716055" cy="68223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4DB5079-49E9-4288-8B98-CDF77071BE52}"/>
                </a:ext>
              </a:extLst>
            </p:cNvPr>
            <p:cNvGrpSpPr/>
            <p:nvPr userDrawn="1"/>
          </p:nvGrpSpPr>
          <p:grpSpPr>
            <a:xfrm>
              <a:off x="9757057" y="399718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4949AF44-0A24-4DD1-AB80-B1F4EB512F94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65C9CBD-F4FE-4915-89A1-D7E0918BB763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CABA8A6-2F5C-4B06-961B-AC01B5C62A21}"/>
                </a:ext>
              </a:extLst>
            </p:cNvPr>
            <p:cNvGrpSpPr/>
            <p:nvPr userDrawn="1"/>
          </p:nvGrpSpPr>
          <p:grpSpPr>
            <a:xfrm rot="21540000">
              <a:off x="10151969" y="396039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F7F81090-D948-451F-8356-E47AD7F6F6D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EA17E52-8246-4D59-86BC-A198A690405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D4F8018-13B4-4BDB-A979-17F04869D025}"/>
                </a:ext>
              </a:extLst>
            </p:cNvPr>
            <p:cNvGrpSpPr/>
            <p:nvPr userDrawn="1"/>
          </p:nvGrpSpPr>
          <p:grpSpPr>
            <a:xfrm rot="21420000">
              <a:off x="10546883" y="381313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521F2882-402B-464C-A3EF-B0AD0DA6D3C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5439496-AD3D-40C0-A6D5-927FBF029A2C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9FF43F1-91FD-4413-AFDB-096D3DECEB0D}"/>
                </a:ext>
              </a:extLst>
            </p:cNvPr>
            <p:cNvGrpSpPr/>
            <p:nvPr userDrawn="1"/>
          </p:nvGrpSpPr>
          <p:grpSpPr>
            <a:xfrm rot="21300000">
              <a:off x="10941795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88194B91-7B33-4840-B920-5E050E037E4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2085E59-D8AA-49E1-9187-F7D4CA829AC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96FC0D3-A654-4F34-A2B7-2925788722F0}"/>
                </a:ext>
              </a:extLst>
            </p:cNvPr>
            <p:cNvGrpSpPr/>
            <p:nvPr userDrawn="1"/>
          </p:nvGrpSpPr>
          <p:grpSpPr>
            <a:xfrm rot="21180000">
              <a:off x="11336709" y="311378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4ABDCF2E-95FE-4FCC-A37F-7DBA27D4397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574FECA-5C01-4012-9F5D-2C458E71D21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BA6F339-C8FA-467D-90B4-99A82AF6CF77}"/>
                </a:ext>
              </a:extLst>
            </p:cNvPr>
            <p:cNvGrpSpPr/>
            <p:nvPr userDrawn="1"/>
          </p:nvGrpSpPr>
          <p:grpSpPr>
            <a:xfrm rot="21060000">
              <a:off x="11731621" y="256164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89CDBD60-0D3F-4B6E-A375-E60E42B3C90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84AB849-F914-44EE-B35F-11E6789E24B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52F3072-E9C3-4DF0-8B1E-D8557EBA3DF8}"/>
                </a:ext>
              </a:extLst>
            </p:cNvPr>
            <p:cNvGrpSpPr/>
            <p:nvPr userDrawn="1"/>
          </p:nvGrpSpPr>
          <p:grpSpPr>
            <a:xfrm rot="660000">
              <a:off x="7411964" y="186225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62589079-D169-4B23-B2EF-E513A6FDF94D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999CEF6-0545-4DC0-B375-05F67C89A489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19607A8-A134-4E21-BAE8-FF021EF749F5}"/>
                </a:ext>
              </a:extLst>
            </p:cNvPr>
            <p:cNvGrpSpPr/>
            <p:nvPr userDrawn="1"/>
          </p:nvGrpSpPr>
          <p:grpSpPr>
            <a:xfrm rot="540000">
              <a:off x="7806875" y="256164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Isosceles Triangle 51">
                <a:extLst>
                  <a:ext uri="{FF2B5EF4-FFF2-40B4-BE49-F238E27FC236}">
                    <a16:creationId xmlns:a16="http://schemas.microsoft.com/office/drawing/2014/main" id="{0C02EE79-6463-4D53-93D3-DDAC6C3F2F0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88A4530-3F9D-4AE7-98B5-5801B3978C20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A205BF9-384E-4F98-9EE6-19EF36804B64}"/>
                </a:ext>
              </a:extLst>
            </p:cNvPr>
            <p:cNvGrpSpPr/>
            <p:nvPr userDrawn="1"/>
          </p:nvGrpSpPr>
          <p:grpSpPr>
            <a:xfrm rot="420000">
              <a:off x="8201790" y="311378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7B4B1751-1C57-42D7-A0DF-03D0F49F134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1E21DBD-8A62-42D6-AE0F-E03902A443AB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5FB3AF0-EAA2-426B-BD49-F4A053F4CC0B}"/>
                </a:ext>
              </a:extLst>
            </p:cNvPr>
            <p:cNvGrpSpPr/>
            <p:nvPr userDrawn="1"/>
          </p:nvGrpSpPr>
          <p:grpSpPr>
            <a:xfrm rot="300000">
              <a:off x="8596701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E1A355E1-2BEF-4B8E-A932-28FBBF0B969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A67EDBC-A288-4501-8654-D1FD2D13195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6D7529D-75CF-4861-860C-62DBD31ABA10}"/>
                </a:ext>
              </a:extLst>
            </p:cNvPr>
            <p:cNvGrpSpPr/>
            <p:nvPr userDrawn="1"/>
          </p:nvGrpSpPr>
          <p:grpSpPr>
            <a:xfrm rot="180000">
              <a:off x="8991616" y="381313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32A078C2-1B8E-4FDE-870F-D3B709D72510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5306A5A-2C0A-4A3B-830B-80FAF552271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1141326-16F7-4513-8C11-52ED1967FD87}"/>
                </a:ext>
              </a:extLst>
            </p:cNvPr>
            <p:cNvGrpSpPr/>
            <p:nvPr userDrawn="1"/>
          </p:nvGrpSpPr>
          <p:grpSpPr>
            <a:xfrm rot="60000">
              <a:off x="9386527" y="396039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68578AB2-172F-4625-ACA5-E57A73C3685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99ACC2F-4112-4075-9DE1-B19D7E931A8D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pic>
        <p:nvPicPr>
          <p:cNvPr id="5" name="Picture 4" descr="Dry trees with leaves blowing in the wind">
            <a:extLst>
              <a:ext uri="{FF2B5EF4-FFF2-40B4-BE49-F238E27FC236}">
                <a16:creationId xmlns:a16="http://schemas.microsoft.com/office/drawing/2014/main" id="{92FE3434-BC63-4F20-ABEF-4102C7275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8527" y="4447809"/>
            <a:ext cx="2393473" cy="241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27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9000" y="2781300"/>
            <a:ext cx="6480000" cy="2078700"/>
          </a:xfrm>
        </p:spPr>
        <p:txBody>
          <a:bodyPr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9000" y="5075998"/>
            <a:ext cx="6479999" cy="104893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6CFE62-F1C8-4E59-8F99-0D04722B851E}"/>
              </a:ext>
            </a:extLst>
          </p:cNvPr>
          <p:cNvSpPr/>
          <p:nvPr userDrawn="1"/>
        </p:nvSpPr>
        <p:spPr>
          <a:xfrm>
            <a:off x="0" y="6674825"/>
            <a:ext cx="12192000" cy="18317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6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B6C089-1AD0-4BAC-BA16-C013F5D65982}"/>
              </a:ext>
            </a:extLst>
          </p:cNvPr>
          <p:cNvSpPr/>
          <p:nvPr userDrawn="1"/>
        </p:nvSpPr>
        <p:spPr>
          <a:xfrm rot="5400000">
            <a:off x="8734199" y="3400201"/>
            <a:ext cx="6858001" cy="576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6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ABDA9-56F0-4BD5-957A-9265E295E053}"/>
              </a:ext>
            </a:extLst>
          </p:cNvPr>
          <p:cNvSpPr/>
          <p:nvPr userDrawn="1"/>
        </p:nvSpPr>
        <p:spPr>
          <a:xfrm>
            <a:off x="0" y="0"/>
            <a:ext cx="12192000" cy="18317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7" name="Picture 6" descr="Birds on tree stump">
            <a:extLst>
              <a:ext uri="{FF2B5EF4-FFF2-40B4-BE49-F238E27FC236}">
                <a16:creationId xmlns:a16="http://schemas.microsoft.com/office/drawing/2014/main" id="{C8A90C74-5B47-4CE7-820B-219FDAF12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540623"/>
            <a:ext cx="3779848" cy="31580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71C06E-7F98-4A1B-A1AC-579247DEFA9F}"/>
              </a:ext>
            </a:extLst>
          </p:cNvPr>
          <p:cNvSpPr/>
          <p:nvPr userDrawn="1"/>
        </p:nvSpPr>
        <p:spPr>
          <a:xfrm rot="5400000">
            <a:off x="-3399817" y="3399817"/>
            <a:ext cx="6858000" cy="58366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632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indeer standing in front of mountain">
            <a:extLst>
              <a:ext uri="{FF2B5EF4-FFF2-40B4-BE49-F238E27FC236}">
                <a16:creationId xmlns:a16="http://schemas.microsoft.com/office/drawing/2014/main" id="{10AE261A-8203-4D00-A7B9-164D2FB59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63563"/>
            <a:ext cx="3673973" cy="5994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0149" y="2781300"/>
            <a:ext cx="6480000" cy="2078699"/>
          </a:xfrm>
        </p:spPr>
        <p:txBody>
          <a:bodyPr anchor="b"/>
          <a:lstStyle>
            <a:lvl1pPr>
              <a:lnSpc>
                <a:spcPts val="5000"/>
              </a:lnSpc>
              <a:defRPr sz="6000" cap="all" baseline="0"/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0149" y="5076000"/>
            <a:ext cx="6480000" cy="1047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76B39-FFD5-446D-A1FF-F202B33283E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E6993-A255-4991-82B3-5B740104A3F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48456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5019D-0D6B-4103-A77E-0FC59BF08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E7EEA9-57B0-45F4-83CF-C26E12D9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1D896F-BBE1-4A9A-8DC1-9CAED4EA21E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46295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7652-5D3C-4E76-956A-5C108AF2F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000" y="1152000"/>
            <a:ext cx="5436000" cy="497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41BE8-1C3F-4074-B703-40E3D22E0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000" y="1152000"/>
            <a:ext cx="5436000" cy="497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22FB4-5D9B-492E-A132-C638D791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9"/>
            <a:ext cx="1126800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DA4DF-9AC0-40C3-8492-818E9AC17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0432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5C44-D05C-4272-B7EC-339F8BD8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2DB9F-9247-4D82-830C-8822B5AF8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000" y="1656000"/>
            <a:ext cx="5436000" cy="446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0A9D2-98E8-4624-9AB0-A2A7650D5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8E713-2787-430F-AA6B-FBE07D398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000" y="1656000"/>
            <a:ext cx="5436000" cy="446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7564D-50B8-4218-8FE9-9D118079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4EA0C-E8A2-48F4-82DD-B94D62B070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87593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9272D3-0DD5-4F9D-9CBE-A4193A65F4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8" name="Picture 7" descr="Autumn leaves">
            <a:extLst>
              <a:ext uri="{FF2B5EF4-FFF2-40B4-BE49-F238E27FC236}">
                <a16:creationId xmlns:a16="http://schemas.microsoft.com/office/drawing/2014/main" id="{1BE4DF55-2A9C-4006-B0A5-89FEC35E6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855" y="4980269"/>
            <a:ext cx="1777145" cy="1877731"/>
          </a:xfrm>
          <a:prstGeom prst="rect">
            <a:avLst/>
          </a:prstGeom>
        </p:spPr>
      </p:pic>
      <p:grpSp>
        <p:nvGrpSpPr>
          <p:cNvPr id="9" name="Group 8" descr="Banting">
            <a:extLst>
              <a:ext uri="{FF2B5EF4-FFF2-40B4-BE49-F238E27FC236}">
                <a16:creationId xmlns:a16="http://schemas.microsoft.com/office/drawing/2014/main" id="{43B8051D-D107-4255-9DD8-82A933B74BCA}"/>
              </a:ext>
            </a:extLst>
          </p:cNvPr>
          <p:cNvGrpSpPr/>
          <p:nvPr userDrawn="1"/>
        </p:nvGrpSpPr>
        <p:grpSpPr>
          <a:xfrm>
            <a:off x="9681613" y="-1537"/>
            <a:ext cx="2510387" cy="555099"/>
            <a:chOff x="9681613" y="-1537"/>
            <a:chExt cx="2510387" cy="55509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F2F6CC-23D4-4FB6-98E6-DAE9C308CCE1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Isosceles Triangle 79">
                <a:extLst>
                  <a:ext uri="{FF2B5EF4-FFF2-40B4-BE49-F238E27FC236}">
                    <a16:creationId xmlns:a16="http://schemas.microsoft.com/office/drawing/2014/main" id="{279DB259-FCE9-4582-B5F4-6CD39572309C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28B2FB3-62C2-4A01-89C0-41C0B93B965D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08C619-00C6-44A2-9AA8-F58235042DFF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Isosceles Triangle 77">
                <a:extLst>
                  <a:ext uri="{FF2B5EF4-FFF2-40B4-BE49-F238E27FC236}">
                    <a16:creationId xmlns:a16="http://schemas.microsoft.com/office/drawing/2014/main" id="{D1E9A51D-DEE7-4CF3-BB37-48C183CCCE1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14230302-1F11-4932-BC46-6B644B6C4B6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4E5DCCF-49B1-44DE-82AC-9AB321B8A4C7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E59FCC37-C52D-4142-8E9F-B6EE08C64F2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AC81B88-36C1-4573-97AC-430AEEB8A22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C8D34D7-0994-4C0E-BA3A-0F38B04D9BB0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Isosceles Triangle 73">
                <a:extLst>
                  <a:ext uri="{FF2B5EF4-FFF2-40B4-BE49-F238E27FC236}">
                    <a16:creationId xmlns:a16="http://schemas.microsoft.com/office/drawing/2014/main" id="{1C516508-4B30-47FF-BF79-7DB968A99C0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3468E16-EC02-478E-905D-666F724A479D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67460DA-775B-4527-B35C-E43C3187C882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Isosceles Triangle 71">
                <a:extLst>
                  <a:ext uri="{FF2B5EF4-FFF2-40B4-BE49-F238E27FC236}">
                    <a16:creationId xmlns:a16="http://schemas.microsoft.com/office/drawing/2014/main" id="{8E64170F-50C9-43ED-B8B9-25CED932F6D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DD4CD69-EE04-4A27-BFF0-130F725ED9E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A1311E9-4D23-4D7A-84C8-37002D6A1F56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Isosceles Triangle 69">
                <a:extLst>
                  <a:ext uri="{FF2B5EF4-FFF2-40B4-BE49-F238E27FC236}">
                    <a16:creationId xmlns:a16="http://schemas.microsoft.com/office/drawing/2014/main" id="{8C58AE29-9ACC-4451-929A-524CD70AD3E0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2A0010B-ED9E-4C9A-A8DF-D1BA65584FE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994012-1F98-467C-94F4-8B27B521C5CD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B69B4B0C-AEE3-460F-A3B9-73EC5FC75A11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40A7953-28E9-47EE-92AF-DD13AF4BB743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B56A88E-B2CD-4E41-9D8D-F42148A7AB9D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09A71999-0828-4D0D-846D-2E0AC73B956E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82CC924-318E-4F6F-BD36-06DA9EDD52B9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BA22CE4-EE36-4C61-A8F2-B8163A3DABCB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0A3E6993-8CE4-4997-AFDD-45196373C37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FFE377A-F883-4908-B2BF-C6A6A233D18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B06031F-D0C5-480B-9718-18698E14A2EE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9384A3F7-B1EB-4352-96A9-7141ECD409D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00EE178-E24D-4C9C-B4DA-06076D84882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6CE9FB9-04AB-4F12-927A-4A44B8D85F93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12F200C4-0B7B-4F16-8930-3D9E6A6C7EC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3792B56-4434-40ED-ABDD-A25013F2ED3E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9365F97-254C-4CFF-B942-06FCA3D148FF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4ED06B20-7615-4B88-8522-C6C80F1A11D4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11310DB-D88E-411C-8488-52BEBF63F93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9FE5A01-844A-44FE-9618-E69861EA84B5}"/>
                </a:ext>
              </a:extLst>
            </p:cNvPr>
            <p:cNvGrpSpPr/>
            <p:nvPr userDrawn="1"/>
          </p:nvGrpSpPr>
          <p:grpSpPr>
            <a:xfrm>
              <a:off x="11512840" y="61155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10214E75-73DF-4367-BBCC-F93EC376F592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74602FB-DC16-4F69-802C-F55F116D7B3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C625E71-7651-48B5-A0D3-609DB7D5F8E0}"/>
                </a:ext>
              </a:extLst>
            </p:cNvPr>
            <p:cNvGrpSpPr/>
            <p:nvPr userDrawn="1"/>
          </p:nvGrpSpPr>
          <p:grpSpPr>
            <a:xfrm rot="21540000">
              <a:off x="11625962" y="60101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512E5F11-4A5A-4881-8B1A-7FD17502762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60ABEE89-B4B3-45BD-A34E-BCBB33CF776B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ED92B2F-0483-4007-BFC1-508124664C10}"/>
                </a:ext>
              </a:extLst>
            </p:cNvPr>
            <p:cNvGrpSpPr/>
            <p:nvPr userDrawn="1"/>
          </p:nvGrpSpPr>
          <p:grpSpPr>
            <a:xfrm rot="21420000">
              <a:off x="11739085" y="55883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Isosceles Triangle 51">
                <a:extLst>
                  <a:ext uri="{FF2B5EF4-FFF2-40B4-BE49-F238E27FC236}">
                    <a16:creationId xmlns:a16="http://schemas.microsoft.com/office/drawing/2014/main" id="{EAC1EA4A-DD91-4552-8D7F-954697FA88FA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4FFCDA6-C96D-45AB-AF7E-BCD1A24A0D2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2A3CC98-25AE-40E6-BF29-FEDA195E84DE}"/>
                </a:ext>
              </a:extLst>
            </p:cNvPr>
            <p:cNvGrpSpPr/>
            <p:nvPr userDrawn="1"/>
          </p:nvGrpSpPr>
          <p:grpSpPr>
            <a:xfrm rot="21300000">
              <a:off x="1185220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5BD4F442-BB4D-45A0-9836-C45C490878A6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E5FAC51-B985-42D6-8378-F438A5F2BFFF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D7D8CA-4BFF-478D-B204-A09E1BD7DA2C}"/>
                </a:ext>
              </a:extLst>
            </p:cNvPr>
            <p:cNvGrpSpPr/>
            <p:nvPr userDrawn="1"/>
          </p:nvGrpSpPr>
          <p:grpSpPr>
            <a:xfrm rot="21180000">
              <a:off x="11965330" y="35850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ED00D605-E228-429E-A574-A9BE374B9ADA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2605E79-77EA-490E-9E94-95EEEDEBA1F8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021FDA-5287-4825-AD8E-06EB934AEA9F}"/>
                </a:ext>
              </a:extLst>
            </p:cNvPr>
            <p:cNvGrpSpPr/>
            <p:nvPr userDrawn="1"/>
          </p:nvGrpSpPr>
          <p:grpSpPr>
            <a:xfrm rot="21060000">
              <a:off x="12078452" y="20034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CDADA468-C80C-41F1-8863-045BEEB22B73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D4CDF94-F982-4312-A189-CBEFE7A334C3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EC11AAC-81FA-465D-97FB-70FE6C2907F8}"/>
                </a:ext>
              </a:extLst>
            </p:cNvPr>
            <p:cNvGrpSpPr/>
            <p:nvPr userDrawn="1"/>
          </p:nvGrpSpPr>
          <p:grpSpPr>
            <a:xfrm rot="660000">
              <a:off x="10841090" y="0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7E9DA203-B900-42A2-80DE-4C9A0EB7990A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BBB24C8-B0C1-41BE-A3E5-2DD6D9C6CF46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A8E38DC-3343-4C9C-ADDB-C08D7B65F7A6}"/>
                </a:ext>
              </a:extLst>
            </p:cNvPr>
            <p:cNvGrpSpPr/>
            <p:nvPr userDrawn="1"/>
          </p:nvGrpSpPr>
          <p:grpSpPr>
            <a:xfrm rot="540000">
              <a:off x="10954212" y="20034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33638CB1-B460-4820-B9ED-B15A2379F3D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FF26CC0-FAD4-4D85-9B62-491AA2F19DA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B30F897-AA9C-41AE-BAED-6A12D6E83E7F}"/>
                </a:ext>
              </a:extLst>
            </p:cNvPr>
            <p:cNvGrpSpPr/>
            <p:nvPr userDrawn="1"/>
          </p:nvGrpSpPr>
          <p:grpSpPr>
            <a:xfrm rot="420000">
              <a:off x="11067335" y="35850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C5C768BA-04FD-42A6-9348-2CEFFD16A8C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E6D3BCC-D2AA-42B4-8AFA-50AE79AAC09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CB07096-348B-426D-85FD-C8806D5296CE}"/>
                </a:ext>
              </a:extLst>
            </p:cNvPr>
            <p:cNvGrpSpPr/>
            <p:nvPr userDrawn="1"/>
          </p:nvGrpSpPr>
          <p:grpSpPr>
            <a:xfrm rot="300000">
              <a:off x="1118045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54204862-D3D8-4E9A-85C4-0957583ACFAF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30AC312-8FB7-43BE-8A39-113E6AEA083B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9109980-E4F7-4706-8235-C5280F91862C}"/>
                </a:ext>
              </a:extLst>
            </p:cNvPr>
            <p:cNvGrpSpPr/>
            <p:nvPr userDrawn="1"/>
          </p:nvGrpSpPr>
          <p:grpSpPr>
            <a:xfrm rot="180000">
              <a:off x="11293580" y="55883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2F85BE07-7419-4C8E-B6D8-E04DB46F98B0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2D8F8E2-DC58-4D45-9F66-6CC9681CF384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E4C8309-4CA7-43FA-81C9-15E665E5ED0C}"/>
                </a:ext>
              </a:extLst>
            </p:cNvPr>
            <p:cNvGrpSpPr/>
            <p:nvPr userDrawn="1"/>
          </p:nvGrpSpPr>
          <p:grpSpPr>
            <a:xfrm rot="60000">
              <a:off x="11406702" y="60101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BEA32E83-2140-4230-AFC4-42629504C74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6C79357-05A2-4A23-816D-8F96B379159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37897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5BCB4D-AE37-4D9A-A0EA-A39BC119A2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9970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0" y="1244600"/>
            <a:ext cx="7692000" cy="4880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244600"/>
            <a:ext cx="3600000" cy="251562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2AC5FD-8B7F-42E7-9042-046BFB39D0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77780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3 x 2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Oval 117" descr="Glow">
            <a:extLst>
              <a:ext uri="{FF2B5EF4-FFF2-40B4-BE49-F238E27FC236}">
                <a16:creationId xmlns:a16="http://schemas.microsoft.com/office/drawing/2014/main" id="{0235AA7C-8224-4753-A2B3-DF93A9E8104A}"/>
              </a:ext>
            </a:extLst>
          </p:cNvPr>
          <p:cNvSpPr/>
          <p:nvPr userDrawn="1"/>
        </p:nvSpPr>
        <p:spPr>
          <a:xfrm>
            <a:off x="-862459" y="2293890"/>
            <a:ext cx="4411643" cy="4411643"/>
          </a:xfrm>
          <a:prstGeom prst="ellipse">
            <a:avLst/>
          </a:prstGeom>
          <a:gradFill>
            <a:gsLst>
              <a:gs pos="0">
                <a:schemeClr val="accent1">
                  <a:alpha val="22000"/>
                </a:schemeClr>
              </a:gs>
              <a:gs pos="68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 descr="Reindeer standing in front of mountain">
            <a:extLst>
              <a:ext uri="{FF2B5EF4-FFF2-40B4-BE49-F238E27FC236}">
                <a16:creationId xmlns:a16="http://schemas.microsoft.com/office/drawing/2014/main" id="{F993948E-C98E-4A21-AC10-33AFB3BD12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63563"/>
            <a:ext cx="3673973" cy="5994437"/>
          </a:xfrm>
          <a:prstGeom prst="rect">
            <a:avLst/>
          </a:prstGeom>
        </p:spPr>
      </p:pic>
      <p:sp>
        <p:nvSpPr>
          <p:cNvPr id="98" name="Picture Placeholder 97" descr="Image Placeholder">
            <a:extLst>
              <a:ext uri="{FF2B5EF4-FFF2-40B4-BE49-F238E27FC236}">
                <a16:creationId xmlns:a16="http://schemas.microsoft.com/office/drawing/2014/main" id="{D0121EFF-16E1-4879-BD9E-E0B5366B9A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37200" y="1215500"/>
            <a:ext cx="2237844" cy="2376000"/>
          </a:xfrm>
          <a:custGeom>
            <a:avLst/>
            <a:gdLst>
              <a:gd name="connsiteX0" fmla="*/ 2237844 w 2237844"/>
              <a:gd name="connsiteY0" fmla="*/ 0 h 2376000"/>
              <a:gd name="connsiteX1" fmla="*/ 2237844 w 2237844"/>
              <a:gd name="connsiteY1" fmla="*/ 2376000 h 2376000"/>
              <a:gd name="connsiteX2" fmla="*/ 207234 w 2237844"/>
              <a:gd name="connsiteY2" fmla="*/ 2297054 h 2376000"/>
              <a:gd name="connsiteX3" fmla="*/ 0 w 2237844"/>
              <a:gd name="connsiteY3" fmla="*/ 138156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7844" h="2376000">
                <a:moveTo>
                  <a:pt x="2237844" y="0"/>
                </a:moveTo>
                <a:lnTo>
                  <a:pt x="2237844" y="2376000"/>
                </a:lnTo>
                <a:lnTo>
                  <a:pt x="207234" y="2297054"/>
                </a:lnTo>
                <a:lnTo>
                  <a:pt x="0" y="138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99" name="Picture Placeholder 98" descr="Image Placeholder">
            <a:extLst>
              <a:ext uri="{FF2B5EF4-FFF2-40B4-BE49-F238E27FC236}">
                <a16:creationId xmlns:a16="http://schemas.microsoft.com/office/drawing/2014/main" id="{5DB5F608-7AAE-47B2-AC60-84D2A0262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8800" y="12155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76000 w 2376000"/>
              <a:gd name="connsiteY2" fmla="*/ 2376000 h 2376000"/>
              <a:gd name="connsiteX3" fmla="*/ 20955 w 2376000"/>
              <a:gd name="connsiteY3" fmla="*/ 2323613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76000" y="2376000"/>
                </a:lnTo>
                <a:lnTo>
                  <a:pt x="20955" y="23236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00" name="Picture Placeholder 99" descr="Image Placeholder">
            <a:extLst>
              <a:ext uri="{FF2B5EF4-FFF2-40B4-BE49-F238E27FC236}">
                <a16:creationId xmlns:a16="http://schemas.microsoft.com/office/drawing/2014/main" id="{7B277650-145A-4029-9377-5996040354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0400" y="1215500"/>
            <a:ext cx="2376000" cy="2376000"/>
          </a:xfrm>
          <a:custGeom>
            <a:avLst/>
            <a:gdLst>
              <a:gd name="connsiteX0" fmla="*/ 2376000 w 2376000"/>
              <a:gd name="connsiteY0" fmla="*/ 0 h 2376000"/>
              <a:gd name="connsiteX1" fmla="*/ 2187405 w 2376000"/>
              <a:gd name="connsiteY1" fmla="*/ 2187405 h 2376000"/>
              <a:gd name="connsiteX2" fmla="*/ 0 w 2376000"/>
              <a:gd name="connsiteY2" fmla="*/ 2376000 h 2376000"/>
              <a:gd name="connsiteX3" fmla="*/ 20955 w 2376000"/>
              <a:gd name="connsiteY3" fmla="*/ 94298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2376000" y="0"/>
                </a:moveTo>
                <a:lnTo>
                  <a:pt x="2187405" y="2187405"/>
                </a:lnTo>
                <a:lnTo>
                  <a:pt x="0" y="2376000"/>
                </a:lnTo>
                <a:lnTo>
                  <a:pt x="20955" y="942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02" name="Picture Placeholder 101" descr="Image Placeholder">
            <a:extLst>
              <a:ext uri="{FF2B5EF4-FFF2-40B4-BE49-F238E27FC236}">
                <a16:creationId xmlns:a16="http://schemas.microsoft.com/office/drawing/2014/main" id="{83A9EA41-21F0-4533-B0F6-B97E8C88DF6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78801" y="3757100"/>
            <a:ext cx="2365569" cy="2376000"/>
          </a:xfrm>
          <a:custGeom>
            <a:avLst/>
            <a:gdLst>
              <a:gd name="connsiteX0" fmla="*/ 2261254 w 2365569"/>
              <a:gd name="connsiteY0" fmla="*/ 0 h 2376000"/>
              <a:gd name="connsiteX1" fmla="*/ 2365569 w 2365569"/>
              <a:gd name="connsiteY1" fmla="*/ 2376000 h 2376000"/>
              <a:gd name="connsiteX2" fmla="*/ 0 w 2365569"/>
              <a:gd name="connsiteY2" fmla="*/ 2376000 h 2376000"/>
              <a:gd name="connsiteX3" fmla="*/ 93884 w 2365569"/>
              <a:gd name="connsiteY3" fmla="*/ 10432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569" h="2376000">
                <a:moveTo>
                  <a:pt x="2261254" y="0"/>
                </a:moveTo>
                <a:lnTo>
                  <a:pt x="2365569" y="2376000"/>
                </a:lnTo>
                <a:lnTo>
                  <a:pt x="0" y="2376000"/>
                </a:lnTo>
                <a:lnTo>
                  <a:pt x="93884" y="10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03" name="Picture Placeholder 102" descr="Image Placeholder">
            <a:extLst>
              <a:ext uri="{FF2B5EF4-FFF2-40B4-BE49-F238E27FC236}">
                <a16:creationId xmlns:a16="http://schemas.microsoft.com/office/drawing/2014/main" id="{4BEA324D-EFE8-4DF3-A65A-CC89D27751A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720401" y="3757100"/>
            <a:ext cx="2355045" cy="2376000"/>
          </a:xfrm>
          <a:custGeom>
            <a:avLst/>
            <a:gdLst>
              <a:gd name="connsiteX0" fmla="*/ 0 w 2355045"/>
              <a:gd name="connsiteY0" fmla="*/ 0 h 2376000"/>
              <a:gd name="connsiteX1" fmla="*/ 2355045 w 2355045"/>
              <a:gd name="connsiteY1" fmla="*/ 115253 h 2376000"/>
              <a:gd name="connsiteX2" fmla="*/ 2124540 w 2355045"/>
              <a:gd name="connsiteY2" fmla="*/ 2239793 h 2376000"/>
              <a:gd name="connsiteX3" fmla="*/ 0 w 2355045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5045" h="2376000">
                <a:moveTo>
                  <a:pt x="0" y="0"/>
                </a:moveTo>
                <a:lnTo>
                  <a:pt x="2355045" y="115253"/>
                </a:lnTo>
                <a:lnTo>
                  <a:pt x="2124540" y="2239793"/>
                </a:lnTo>
                <a:lnTo>
                  <a:pt x="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4925" y="6275137"/>
            <a:ext cx="6336000" cy="170111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E83CA-83BE-46B9-89A9-16546AC6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E93E22-7A85-4EE9-82AF-19DEB1470C1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3" name="Picture 12" descr="Autumn leaves">
            <a:extLst>
              <a:ext uri="{FF2B5EF4-FFF2-40B4-BE49-F238E27FC236}">
                <a16:creationId xmlns:a16="http://schemas.microsoft.com/office/drawing/2014/main" id="{5FC592F8-78B8-4AF3-AC16-448A4EE3D4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855" y="4980269"/>
            <a:ext cx="1777145" cy="1877731"/>
          </a:xfrm>
          <a:prstGeom prst="rect">
            <a:avLst/>
          </a:prstGeom>
        </p:spPr>
      </p:pic>
      <p:grpSp>
        <p:nvGrpSpPr>
          <p:cNvPr id="16" name="Group 15" descr="Banting">
            <a:extLst>
              <a:ext uri="{FF2B5EF4-FFF2-40B4-BE49-F238E27FC236}">
                <a16:creationId xmlns:a16="http://schemas.microsoft.com/office/drawing/2014/main" id="{54ECC3F5-D48B-40C1-BB04-C5B853A016E9}"/>
              </a:ext>
            </a:extLst>
          </p:cNvPr>
          <p:cNvGrpSpPr/>
          <p:nvPr userDrawn="1"/>
        </p:nvGrpSpPr>
        <p:grpSpPr>
          <a:xfrm>
            <a:off x="9681613" y="-1537"/>
            <a:ext cx="2510387" cy="555099"/>
            <a:chOff x="9681613" y="-1537"/>
            <a:chExt cx="2510387" cy="55509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FC17195-A4AF-4D45-975C-8C6E9D4640E6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Isosceles Triangle 89">
                <a:extLst>
                  <a:ext uri="{FF2B5EF4-FFF2-40B4-BE49-F238E27FC236}">
                    <a16:creationId xmlns:a16="http://schemas.microsoft.com/office/drawing/2014/main" id="{F36FF5B5-BC10-4B9A-AF5E-1B8CCA211BA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116E8B9-49B2-4B7E-87A3-91497D0DA6E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5E5072-DA40-402A-AAAE-1ACFA4EB07FB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Isosceles Triangle 87">
                <a:extLst>
                  <a:ext uri="{FF2B5EF4-FFF2-40B4-BE49-F238E27FC236}">
                    <a16:creationId xmlns:a16="http://schemas.microsoft.com/office/drawing/2014/main" id="{39F90A8C-C21B-4C3F-93F5-9ACC77D0AC0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829EBEE-DF2D-462A-81FC-3316267A9A42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5BB8420-44D7-4ACA-A2DE-19C77972C2CD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Isosceles Triangle 85">
                <a:extLst>
                  <a:ext uri="{FF2B5EF4-FFF2-40B4-BE49-F238E27FC236}">
                    <a16:creationId xmlns:a16="http://schemas.microsoft.com/office/drawing/2014/main" id="{490C8BC7-2B69-41BF-BE2D-ACA4B9495F72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3AD1CFDB-6F89-4665-B8DD-43853A01DA1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C36170C-64A7-4203-811A-91A70A6456DC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Isosceles Triangle 83">
                <a:extLst>
                  <a:ext uri="{FF2B5EF4-FFF2-40B4-BE49-F238E27FC236}">
                    <a16:creationId xmlns:a16="http://schemas.microsoft.com/office/drawing/2014/main" id="{85378A3E-D1A0-45D5-A179-E068BFB701CF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485E84F-7873-4997-AEAC-D063C9C8EF6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F79A77-501F-4A50-8976-94D13C3D4C29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1A60B376-B3F2-4E53-829E-F6C6FADF26F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A57CB8C4-6E63-468D-BAAF-04F8562D0393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F792C2F-E1A5-47F2-9E76-EFA10270FC0B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Isosceles Triangle 79">
                <a:extLst>
                  <a:ext uri="{FF2B5EF4-FFF2-40B4-BE49-F238E27FC236}">
                    <a16:creationId xmlns:a16="http://schemas.microsoft.com/office/drawing/2014/main" id="{783BB41B-E66D-466E-B504-00D120899AEC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1B8DD3C-0DBD-4E05-9FA7-C1E68D60C94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334D454-EA81-410F-9126-E3523CE5F829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Isosceles Triangle 77">
                <a:extLst>
                  <a:ext uri="{FF2B5EF4-FFF2-40B4-BE49-F238E27FC236}">
                    <a16:creationId xmlns:a16="http://schemas.microsoft.com/office/drawing/2014/main" id="{4672B09A-6811-4B5F-BCC9-4AE745CE0EA4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40C93-E663-403A-A10A-8CAFBB12503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67AFCD4-9807-4064-9470-2C48C0078CAE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31EAFD33-CCAF-4720-8C11-E3DBC2069318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0525F5A-D867-49FE-BD2D-D862BBF99980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F6394C1-17D1-4BB2-8706-9E032DDFCBF8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Isosceles Triangle 73">
                <a:extLst>
                  <a:ext uri="{FF2B5EF4-FFF2-40B4-BE49-F238E27FC236}">
                    <a16:creationId xmlns:a16="http://schemas.microsoft.com/office/drawing/2014/main" id="{C5763269-3DCF-4FCA-A315-31A98B70424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2E4662A-5772-44F8-9F1B-C8654CDFBBD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BAEEE8-1EAE-43CD-96CF-51704AB19658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Isosceles Triangle 71">
                <a:extLst>
                  <a:ext uri="{FF2B5EF4-FFF2-40B4-BE49-F238E27FC236}">
                    <a16:creationId xmlns:a16="http://schemas.microsoft.com/office/drawing/2014/main" id="{46C3195C-987C-4CBF-BB38-F217DC1A6FD1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1710FBC-7E95-4F45-8751-9BB7C97C1EFA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8940A4D-5A30-41AA-AAF2-E44CCDCD9EF3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Isosceles Triangle 69">
                <a:extLst>
                  <a:ext uri="{FF2B5EF4-FFF2-40B4-BE49-F238E27FC236}">
                    <a16:creationId xmlns:a16="http://schemas.microsoft.com/office/drawing/2014/main" id="{211C2776-ECF2-4AC0-8E8C-25D656C5F6D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242A684-AB1D-42E4-A41E-0B7F7CD985D7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409CBC-EBDC-4C58-9B6E-8A459A7195D8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9FF50953-26C3-4C75-BDBD-405C9E4F589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4F9D423-B699-481F-B936-FA8747B9DF4E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3367AD0-CA81-45D6-A581-E13F4EB1F8E6}"/>
                </a:ext>
              </a:extLst>
            </p:cNvPr>
            <p:cNvGrpSpPr/>
            <p:nvPr userDrawn="1"/>
          </p:nvGrpSpPr>
          <p:grpSpPr>
            <a:xfrm>
              <a:off x="11512840" y="61155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8E68AA7B-3D72-4202-A850-254CF0BB06DB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51AA159-E5F3-40A1-A0D7-B0DE362EF9D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ACE6371-E9EE-42DB-B55E-9F0243E13699}"/>
                </a:ext>
              </a:extLst>
            </p:cNvPr>
            <p:cNvGrpSpPr/>
            <p:nvPr userDrawn="1"/>
          </p:nvGrpSpPr>
          <p:grpSpPr>
            <a:xfrm rot="21540000">
              <a:off x="11625962" y="60101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F0ABE3A5-D914-44C4-854A-7DE3C8F86F87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1779E4A-C7C3-4FD5-B928-26BDD1553DA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A580F0F-1FC2-47F7-B493-5FAAED784963}"/>
                </a:ext>
              </a:extLst>
            </p:cNvPr>
            <p:cNvGrpSpPr/>
            <p:nvPr userDrawn="1"/>
          </p:nvGrpSpPr>
          <p:grpSpPr>
            <a:xfrm rot="21420000">
              <a:off x="11739085" y="55883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8811100A-6BA1-43EC-A7A6-6374A9E0990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BAE9576-3812-43AF-8E09-CFE119EC351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E0BBC25-9CD4-4509-A96E-568289D152BD}"/>
                </a:ext>
              </a:extLst>
            </p:cNvPr>
            <p:cNvGrpSpPr/>
            <p:nvPr userDrawn="1"/>
          </p:nvGrpSpPr>
          <p:grpSpPr>
            <a:xfrm rot="21300000">
              <a:off x="1185220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1452C223-DC41-45AC-AA62-3D1315D3D7A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C4C8AEB-E244-4FA1-ABDB-334D3772E32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A0F80F3-6F29-48A2-9049-7851928173C2}"/>
                </a:ext>
              </a:extLst>
            </p:cNvPr>
            <p:cNvGrpSpPr/>
            <p:nvPr userDrawn="1"/>
          </p:nvGrpSpPr>
          <p:grpSpPr>
            <a:xfrm rot="21180000">
              <a:off x="11965330" y="35850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6CAE3C7F-DA0D-4125-B837-2E944E10152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B72A0CF-6334-4EFC-B934-D11CB7EBB393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ACDB309-8272-4B2E-AA9B-CE7A85538033}"/>
                </a:ext>
              </a:extLst>
            </p:cNvPr>
            <p:cNvGrpSpPr/>
            <p:nvPr userDrawn="1"/>
          </p:nvGrpSpPr>
          <p:grpSpPr>
            <a:xfrm rot="21060000">
              <a:off x="12078452" y="20034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AA7935A8-BB94-4C5F-914E-63E4C0EDB092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6A251B9-610F-4A7B-A243-598AC0CAC70F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B45A5AD-52FA-4860-8913-7485B723E772}"/>
                </a:ext>
              </a:extLst>
            </p:cNvPr>
            <p:cNvGrpSpPr/>
            <p:nvPr userDrawn="1"/>
          </p:nvGrpSpPr>
          <p:grpSpPr>
            <a:xfrm rot="660000">
              <a:off x="10841090" y="0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0CDC2C5F-81ED-49D3-B083-492DBE38651A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FD871A4-4437-4D7B-B022-098A628B521B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73A1F91-1DA3-44C1-929F-97FD397DB94F}"/>
                </a:ext>
              </a:extLst>
            </p:cNvPr>
            <p:cNvGrpSpPr/>
            <p:nvPr userDrawn="1"/>
          </p:nvGrpSpPr>
          <p:grpSpPr>
            <a:xfrm rot="540000">
              <a:off x="10954212" y="20034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Isosceles Triangle 51">
                <a:extLst>
                  <a:ext uri="{FF2B5EF4-FFF2-40B4-BE49-F238E27FC236}">
                    <a16:creationId xmlns:a16="http://schemas.microsoft.com/office/drawing/2014/main" id="{118BA9AA-5E52-4661-9B5E-5DF9FAAC3DB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A75EFA0-EA71-4277-B165-4421A743D5B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43DCEB6-82C8-4DAE-B5AB-AD809FF4B6CE}"/>
                </a:ext>
              </a:extLst>
            </p:cNvPr>
            <p:cNvGrpSpPr/>
            <p:nvPr userDrawn="1"/>
          </p:nvGrpSpPr>
          <p:grpSpPr>
            <a:xfrm rot="420000">
              <a:off x="11067335" y="35850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3C1DAFF6-AD10-4CBE-8F5B-DA59B9139413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7E0ED7C-644C-4BFC-8D6E-81D15ED4083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D2B0738-85E4-47AB-8E39-4D89D7FFD5B3}"/>
                </a:ext>
              </a:extLst>
            </p:cNvPr>
            <p:cNvGrpSpPr/>
            <p:nvPr userDrawn="1"/>
          </p:nvGrpSpPr>
          <p:grpSpPr>
            <a:xfrm rot="300000">
              <a:off x="1118045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71860395-2058-46FD-97DD-1789541660B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A38441D-51E8-4C90-82D6-7B47AEEA25D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F3C01FE-D35B-43C4-B442-31DC28F4FBFE}"/>
                </a:ext>
              </a:extLst>
            </p:cNvPr>
            <p:cNvGrpSpPr/>
            <p:nvPr userDrawn="1"/>
          </p:nvGrpSpPr>
          <p:grpSpPr>
            <a:xfrm rot="180000">
              <a:off x="11293580" y="55883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6B9E8119-52B5-4D9F-BDA1-57BC75440BAE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9068993-ED10-4A17-B04D-F5D16C60DFD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53E8CA4-CF32-4E2D-BED7-9230F09B62A1}"/>
                </a:ext>
              </a:extLst>
            </p:cNvPr>
            <p:cNvGrpSpPr/>
            <p:nvPr userDrawn="1"/>
          </p:nvGrpSpPr>
          <p:grpSpPr>
            <a:xfrm rot="60000">
              <a:off x="11406702" y="60101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1E5C0586-373B-40CB-B58E-D2C4C3CB717F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F4987B8-9531-460F-BB3E-63F726601E9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sp>
        <p:nvSpPr>
          <p:cNvPr id="101" name="Picture Placeholder 100" descr="Image Placeholder">
            <a:extLst>
              <a:ext uri="{FF2B5EF4-FFF2-40B4-BE49-F238E27FC236}">
                <a16:creationId xmlns:a16="http://schemas.microsoft.com/office/drawing/2014/main" id="{00101231-981D-4297-B8ED-41BFC4EF70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637200" y="37571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02658 w 2376000"/>
              <a:gd name="connsiteY2" fmla="*/ 2365523 h 2376000"/>
              <a:gd name="connsiteX3" fmla="*/ 83820 w 2376000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02658" y="2365523"/>
                </a:lnTo>
                <a:lnTo>
                  <a:pt x="8382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852649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139999" y="1308099"/>
            <a:ext cx="7692000" cy="4816837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1308098"/>
            <a:ext cx="3600000" cy="245212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2A1F4-BF96-48B0-BB35-FD94F947F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187E9-F6EB-4C40-BDF4-F4F536D775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14314F0-1149-47C5-A887-71C9333FA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143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5"/>
          <p:cNvSpPr txBox="1">
            <a:spLocks noGrp="1"/>
          </p:cNvSpPr>
          <p:nvPr>
            <p:ph type="title"/>
          </p:nvPr>
        </p:nvSpPr>
        <p:spPr>
          <a:xfrm>
            <a:off x="6244167" y="1868467"/>
            <a:ext cx="5754800" cy="2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4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None/>
              <a:defRPr sz="2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None/>
              <a:defRPr sz="2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None/>
              <a:defRPr sz="2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None/>
              <a:defRPr sz="2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None/>
              <a:defRPr sz="2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None/>
              <a:defRPr sz="2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None/>
              <a:defRPr sz="2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None/>
              <a:defRPr sz="2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996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5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172" descr="Autumn leaves">
            <a:extLst>
              <a:ext uri="{FF2B5EF4-FFF2-40B4-BE49-F238E27FC236}">
                <a16:creationId xmlns:a16="http://schemas.microsoft.com/office/drawing/2014/main" id="{CC5957DD-2900-4385-A5CD-8CEA89E2A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69" y="4425485"/>
            <a:ext cx="2499577" cy="2432515"/>
          </a:xfrm>
          <a:prstGeom prst="rect">
            <a:avLst/>
          </a:prstGeom>
        </p:spPr>
      </p:pic>
      <p:pic>
        <p:nvPicPr>
          <p:cNvPr id="5" name="Picture 4" descr="Robin bird">
            <a:extLst>
              <a:ext uri="{FF2B5EF4-FFF2-40B4-BE49-F238E27FC236}">
                <a16:creationId xmlns:a16="http://schemas.microsoft.com/office/drawing/2014/main" id="{C44C414B-AE7D-4DCF-AFA0-D8BB1D6EBB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4270" y="5266086"/>
            <a:ext cx="1243692" cy="993734"/>
          </a:xfrm>
          <a:prstGeom prst="rect">
            <a:avLst/>
          </a:prstGeom>
        </p:spPr>
      </p:pic>
      <p:pic>
        <p:nvPicPr>
          <p:cNvPr id="175" name="Picture 174" descr="Autumn leaves">
            <a:extLst>
              <a:ext uri="{FF2B5EF4-FFF2-40B4-BE49-F238E27FC236}">
                <a16:creationId xmlns:a16="http://schemas.microsoft.com/office/drawing/2014/main" id="{2480A59C-205E-407A-A9A0-3928335444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459" y="5600435"/>
            <a:ext cx="597460" cy="707197"/>
          </a:xfrm>
          <a:prstGeom prst="rect">
            <a:avLst/>
          </a:prstGeom>
        </p:spPr>
      </p:pic>
      <p:grpSp>
        <p:nvGrpSpPr>
          <p:cNvPr id="132" name="Group 131" descr="Banting">
            <a:extLst>
              <a:ext uri="{FF2B5EF4-FFF2-40B4-BE49-F238E27FC236}">
                <a16:creationId xmlns:a16="http://schemas.microsoft.com/office/drawing/2014/main" id="{90606BB9-D148-4D8B-A3E8-29D350B2CE90}"/>
              </a:ext>
            </a:extLst>
          </p:cNvPr>
          <p:cNvGrpSpPr/>
          <p:nvPr userDrawn="1"/>
        </p:nvGrpSpPr>
        <p:grpSpPr>
          <a:xfrm rot="-60000">
            <a:off x="2729098" y="5828110"/>
            <a:ext cx="6733805" cy="971203"/>
            <a:chOff x="7411964" y="186225"/>
            <a:chExt cx="4716055" cy="682236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D8D50F31-728B-4554-80E1-98E8CF9F5D18}"/>
                </a:ext>
              </a:extLst>
            </p:cNvPr>
            <p:cNvGrpSpPr/>
            <p:nvPr userDrawn="1"/>
          </p:nvGrpSpPr>
          <p:grpSpPr>
            <a:xfrm>
              <a:off x="9757057" y="399718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Isosceles Triangle 166">
                <a:extLst>
                  <a:ext uri="{FF2B5EF4-FFF2-40B4-BE49-F238E27FC236}">
                    <a16:creationId xmlns:a16="http://schemas.microsoft.com/office/drawing/2014/main" id="{8F9D3829-BFFE-4CC7-AED2-C2A4B2BF96E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53E2C671-B809-42AF-A1C1-E64A8F7C32E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6BE0F35-4A6C-4FF1-A2F5-5C4BA19EE937}"/>
                </a:ext>
              </a:extLst>
            </p:cNvPr>
            <p:cNvGrpSpPr/>
            <p:nvPr userDrawn="1"/>
          </p:nvGrpSpPr>
          <p:grpSpPr>
            <a:xfrm rot="21540000">
              <a:off x="10151969" y="396039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Isosceles Triangle 164">
                <a:extLst>
                  <a:ext uri="{FF2B5EF4-FFF2-40B4-BE49-F238E27FC236}">
                    <a16:creationId xmlns:a16="http://schemas.microsoft.com/office/drawing/2014/main" id="{2DD88915-2F2D-477D-94DF-A7282C500ECE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7C363A68-AA72-4274-AEBE-F2C0FAF821C3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1B991CB-8508-4970-97C1-66BB9CDD4243}"/>
                </a:ext>
              </a:extLst>
            </p:cNvPr>
            <p:cNvGrpSpPr/>
            <p:nvPr userDrawn="1"/>
          </p:nvGrpSpPr>
          <p:grpSpPr>
            <a:xfrm rot="21420000">
              <a:off x="10546883" y="381313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Isosceles Triangle 162">
                <a:extLst>
                  <a:ext uri="{FF2B5EF4-FFF2-40B4-BE49-F238E27FC236}">
                    <a16:creationId xmlns:a16="http://schemas.microsoft.com/office/drawing/2014/main" id="{90D50E06-5C93-4FCA-876C-802CC44C67C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47589BE8-5308-49C7-9C9D-C06AEEB7FC4C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AAE3E114-1D1A-4EBC-95ED-20EEFBEE24DA}"/>
                </a:ext>
              </a:extLst>
            </p:cNvPr>
            <p:cNvGrpSpPr/>
            <p:nvPr userDrawn="1"/>
          </p:nvGrpSpPr>
          <p:grpSpPr>
            <a:xfrm rot="21300000">
              <a:off x="10941795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Isosceles Triangle 160">
                <a:extLst>
                  <a:ext uri="{FF2B5EF4-FFF2-40B4-BE49-F238E27FC236}">
                    <a16:creationId xmlns:a16="http://schemas.microsoft.com/office/drawing/2014/main" id="{8D67D009-739F-4D7A-B612-99B718671BA6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FD0C24CC-8967-46B2-ACAD-51D0A3399037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3D93752A-6EC6-4019-9A52-71E215CB7E91}"/>
                </a:ext>
              </a:extLst>
            </p:cNvPr>
            <p:cNvGrpSpPr/>
            <p:nvPr userDrawn="1"/>
          </p:nvGrpSpPr>
          <p:grpSpPr>
            <a:xfrm rot="21180000">
              <a:off x="11336709" y="311378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Isosceles Triangle 158">
                <a:extLst>
                  <a:ext uri="{FF2B5EF4-FFF2-40B4-BE49-F238E27FC236}">
                    <a16:creationId xmlns:a16="http://schemas.microsoft.com/office/drawing/2014/main" id="{46F4CBF2-842D-4819-8D0F-958DDBA943C8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69212696-86A7-4E06-ABEF-31C18DF04BD8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B97F41D-D11C-4D38-BAEB-8DCF0E900E3C}"/>
                </a:ext>
              </a:extLst>
            </p:cNvPr>
            <p:cNvGrpSpPr/>
            <p:nvPr userDrawn="1"/>
          </p:nvGrpSpPr>
          <p:grpSpPr>
            <a:xfrm rot="21060000">
              <a:off x="11731621" y="256164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Isosceles Triangle 156">
                <a:extLst>
                  <a:ext uri="{FF2B5EF4-FFF2-40B4-BE49-F238E27FC236}">
                    <a16:creationId xmlns:a16="http://schemas.microsoft.com/office/drawing/2014/main" id="{0E8CC7D6-9B82-4CF1-9107-1A2C87F9920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B9DB429F-E67C-43F2-8089-3E072E22EAB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3209BA05-48E6-4EF9-A629-5A74299E3274}"/>
                </a:ext>
              </a:extLst>
            </p:cNvPr>
            <p:cNvGrpSpPr/>
            <p:nvPr userDrawn="1"/>
          </p:nvGrpSpPr>
          <p:grpSpPr>
            <a:xfrm rot="660000">
              <a:off x="7411964" y="186225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Isosceles Triangle 154">
                <a:extLst>
                  <a:ext uri="{FF2B5EF4-FFF2-40B4-BE49-F238E27FC236}">
                    <a16:creationId xmlns:a16="http://schemas.microsoft.com/office/drawing/2014/main" id="{2D2A4FA7-0941-4F8B-A333-FDF504E79C9B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5B5BC72E-FDBD-4764-AE20-231855230EC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ABF5674A-2912-46B3-81E4-A22E9562281F}"/>
                </a:ext>
              </a:extLst>
            </p:cNvPr>
            <p:cNvGrpSpPr/>
            <p:nvPr userDrawn="1"/>
          </p:nvGrpSpPr>
          <p:grpSpPr>
            <a:xfrm rot="540000">
              <a:off x="7806875" y="256164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Isosceles Triangle 152">
                <a:extLst>
                  <a:ext uri="{FF2B5EF4-FFF2-40B4-BE49-F238E27FC236}">
                    <a16:creationId xmlns:a16="http://schemas.microsoft.com/office/drawing/2014/main" id="{31736689-A9C9-45D1-AE0C-3A4365302423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6FAD6E39-1215-4C5F-B8DD-00447D64E30F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01EB58BD-35AE-45F7-A602-149CA0C5D18C}"/>
                </a:ext>
              </a:extLst>
            </p:cNvPr>
            <p:cNvGrpSpPr/>
            <p:nvPr userDrawn="1"/>
          </p:nvGrpSpPr>
          <p:grpSpPr>
            <a:xfrm rot="420000">
              <a:off x="8201790" y="311378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Isosceles Triangle 150">
                <a:extLst>
                  <a:ext uri="{FF2B5EF4-FFF2-40B4-BE49-F238E27FC236}">
                    <a16:creationId xmlns:a16="http://schemas.microsoft.com/office/drawing/2014/main" id="{423C6457-07E8-468D-B675-E3B8DAFE105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032DA90-44BE-4A2F-BCC1-34690A065CF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B0CED3E-B8CC-4606-824A-BDF83620C861}"/>
                </a:ext>
              </a:extLst>
            </p:cNvPr>
            <p:cNvGrpSpPr/>
            <p:nvPr userDrawn="1"/>
          </p:nvGrpSpPr>
          <p:grpSpPr>
            <a:xfrm rot="300000">
              <a:off x="8596701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Isosceles Triangle 148">
                <a:extLst>
                  <a:ext uri="{FF2B5EF4-FFF2-40B4-BE49-F238E27FC236}">
                    <a16:creationId xmlns:a16="http://schemas.microsoft.com/office/drawing/2014/main" id="{FCC6FDCF-341C-465C-8BBB-5C24628569B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6DE9993-38C3-49F3-8C88-B36FC43F4E4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7BA3A3B2-FA1A-44F9-84C6-69513457446D}"/>
                </a:ext>
              </a:extLst>
            </p:cNvPr>
            <p:cNvGrpSpPr/>
            <p:nvPr userDrawn="1"/>
          </p:nvGrpSpPr>
          <p:grpSpPr>
            <a:xfrm rot="180000">
              <a:off x="8991616" y="381313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Isosceles Triangle 146">
                <a:extLst>
                  <a:ext uri="{FF2B5EF4-FFF2-40B4-BE49-F238E27FC236}">
                    <a16:creationId xmlns:a16="http://schemas.microsoft.com/office/drawing/2014/main" id="{E2968BE4-B609-4767-BB1A-87565A766807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C8F565D8-9393-491A-8E43-750BB0BB649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EF2C2B2C-08F5-462D-B630-E1EB66BD3182}"/>
                </a:ext>
              </a:extLst>
            </p:cNvPr>
            <p:cNvGrpSpPr/>
            <p:nvPr userDrawn="1"/>
          </p:nvGrpSpPr>
          <p:grpSpPr>
            <a:xfrm rot="60000">
              <a:off x="9386527" y="396039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Isosceles Triangle 144">
                <a:extLst>
                  <a:ext uri="{FF2B5EF4-FFF2-40B4-BE49-F238E27FC236}">
                    <a16:creationId xmlns:a16="http://schemas.microsoft.com/office/drawing/2014/main" id="{0920064E-4F88-4DE5-BDF0-F09B8BB3C91A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4921DB61-F055-47C9-B834-93B22155DE9F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sp>
        <p:nvSpPr>
          <p:cNvPr id="65" name="Picture Placeholder 64" descr="Image Placeholder">
            <a:extLst>
              <a:ext uri="{FF2B5EF4-FFF2-40B4-BE49-F238E27FC236}">
                <a16:creationId xmlns:a16="http://schemas.microsoft.com/office/drawing/2014/main" id="{1B25518F-B61F-41D5-BA6B-5D4EC60DEE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14060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074275 w 2160000"/>
              <a:gd name="connsiteY1" fmla="*/ 47625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074275" y="47625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66" name="Picture Placeholder 65" descr="Image Placeholder">
            <a:extLst>
              <a:ext uri="{FF2B5EF4-FFF2-40B4-BE49-F238E27FC236}">
                <a16:creationId xmlns:a16="http://schemas.microsoft.com/office/drawing/2014/main" id="{F33BCE8D-E7BC-4AFC-9C65-4FB7B44185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120000">
            <a:off x="2688300" y="14060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200025 w 2160000"/>
              <a:gd name="connsiteY3" fmla="*/ 20838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200025" y="2083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67" name="Picture Placeholder 66" descr="Image Placeholder">
            <a:extLst>
              <a:ext uri="{FF2B5EF4-FFF2-40B4-BE49-F238E27FC236}">
                <a16:creationId xmlns:a16="http://schemas.microsoft.com/office/drawing/2014/main" id="{499CA746-43C0-489B-826F-C1CE72A285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16000" y="14060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19050 w 2160000"/>
              <a:gd name="connsiteY3" fmla="*/ 211237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19050" y="21123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68" name="Picture Placeholder 67" descr="Image Placeholder">
            <a:extLst>
              <a:ext uri="{FF2B5EF4-FFF2-40B4-BE49-F238E27FC236}">
                <a16:creationId xmlns:a16="http://schemas.microsoft.com/office/drawing/2014/main" id="{BA0F6239-9F6D-436B-8FC5-6876F8EC21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44900" y="1406000"/>
            <a:ext cx="2160000" cy="2160000"/>
          </a:xfrm>
          <a:custGeom>
            <a:avLst/>
            <a:gdLst>
              <a:gd name="connsiteX0" fmla="*/ 2160000 w 2160000"/>
              <a:gd name="connsiteY0" fmla="*/ 0 h 2160000"/>
              <a:gd name="connsiteX1" fmla="*/ 1988550 w 2160000"/>
              <a:gd name="connsiteY1" fmla="*/ 1988550 h 2160000"/>
              <a:gd name="connsiteX2" fmla="*/ 0 w 2160000"/>
              <a:gd name="connsiteY2" fmla="*/ 2160000 h 2160000"/>
              <a:gd name="connsiteX3" fmla="*/ 19050 w 2160000"/>
              <a:gd name="connsiteY3" fmla="*/ 8572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2160000" y="0"/>
                </a:moveTo>
                <a:lnTo>
                  <a:pt x="1988550" y="1988550"/>
                </a:lnTo>
                <a:lnTo>
                  <a:pt x="0" y="2160000"/>
                </a:lnTo>
                <a:lnTo>
                  <a:pt x="19050" y="857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69" name="Picture Placeholder 68" descr="Image Placeholder">
            <a:extLst>
              <a:ext uri="{FF2B5EF4-FFF2-40B4-BE49-F238E27FC236}">
                <a16:creationId xmlns:a16="http://schemas.microsoft.com/office/drawing/2014/main" id="{6EE24B51-C38E-4101-BA49-28AEF572529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73200" y="14060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19050 w 2160000"/>
              <a:gd name="connsiteY3" fmla="*/ 211237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19050" y="21123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70" name="Picture Placeholder 69" descr="Image Placeholder">
            <a:extLst>
              <a:ext uri="{FF2B5EF4-FFF2-40B4-BE49-F238E27FC236}">
                <a16:creationId xmlns:a16="http://schemas.microsoft.com/office/drawing/2014/main" id="{B98A4105-09A3-4CCE-8169-5D1B2CD5FB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0000" y="3733100"/>
            <a:ext cx="2160000" cy="2160000"/>
          </a:xfrm>
          <a:custGeom>
            <a:avLst/>
            <a:gdLst>
              <a:gd name="connsiteX0" fmla="*/ 223668 w 2160000"/>
              <a:gd name="connsiteY0" fmla="*/ 0 h 2160000"/>
              <a:gd name="connsiteX1" fmla="*/ 2160000 w 2160000"/>
              <a:gd name="connsiteY1" fmla="*/ 0 h 2160000"/>
              <a:gd name="connsiteX2" fmla="*/ 1883775 w 2160000"/>
              <a:gd name="connsiteY2" fmla="*/ 16266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223668" y="0"/>
                </a:moveTo>
                <a:lnTo>
                  <a:pt x="2160000" y="0"/>
                </a:lnTo>
                <a:lnTo>
                  <a:pt x="1883775" y="16266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71" name="Picture Placeholder 70" descr="Image Placeholder">
            <a:extLst>
              <a:ext uri="{FF2B5EF4-FFF2-40B4-BE49-F238E27FC236}">
                <a16:creationId xmlns:a16="http://schemas.microsoft.com/office/drawing/2014/main" id="{9C55E478-7FD3-4DF4-8E4E-757D8EF1F9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88300" y="37331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093325 w 2160000"/>
              <a:gd name="connsiteY2" fmla="*/ 2150475 h 2160000"/>
              <a:gd name="connsiteX3" fmla="*/ 7620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093325" y="2150475"/>
                </a:lnTo>
                <a:lnTo>
                  <a:pt x="7620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72" name="Picture Placeholder 71" descr="Image Placeholder">
            <a:extLst>
              <a:ext uri="{FF2B5EF4-FFF2-40B4-BE49-F238E27FC236}">
                <a16:creationId xmlns:a16="http://schemas.microsoft.com/office/drawing/2014/main" id="{42C447F6-5DAB-4F8B-9878-05CE6D6E11C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16600" y="3733100"/>
            <a:ext cx="2160000" cy="2160000"/>
          </a:xfrm>
          <a:custGeom>
            <a:avLst/>
            <a:gdLst>
              <a:gd name="connsiteX0" fmla="*/ 85725 w 2160000"/>
              <a:gd name="connsiteY0" fmla="*/ 0 h 2160000"/>
              <a:gd name="connsiteX1" fmla="*/ 2065168 w 2160000"/>
              <a:gd name="connsiteY1" fmla="*/ 0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85725" y="0"/>
                </a:moveTo>
                <a:lnTo>
                  <a:pt x="2065168" y="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73" name="Picture Placeholder 72" descr="Image Placeholder">
            <a:extLst>
              <a:ext uri="{FF2B5EF4-FFF2-40B4-BE49-F238E27FC236}">
                <a16:creationId xmlns:a16="http://schemas.microsoft.com/office/drawing/2014/main" id="{386BC517-78DC-4F49-BE6E-70FB3874BD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-120000">
            <a:off x="7344900" y="3733100"/>
            <a:ext cx="2140950" cy="2160000"/>
          </a:xfrm>
          <a:custGeom>
            <a:avLst/>
            <a:gdLst>
              <a:gd name="connsiteX0" fmla="*/ 0 w 2140950"/>
              <a:gd name="connsiteY0" fmla="*/ 0 h 2160000"/>
              <a:gd name="connsiteX1" fmla="*/ 2140950 w 2140950"/>
              <a:gd name="connsiteY1" fmla="*/ 104775 h 2160000"/>
              <a:gd name="connsiteX2" fmla="*/ 1931400 w 2140950"/>
              <a:gd name="connsiteY2" fmla="*/ 2036175 h 2160000"/>
              <a:gd name="connsiteX3" fmla="*/ 0 w 214095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0950" h="2160000">
                <a:moveTo>
                  <a:pt x="0" y="0"/>
                </a:moveTo>
                <a:lnTo>
                  <a:pt x="2140950" y="104775"/>
                </a:lnTo>
                <a:lnTo>
                  <a:pt x="1931400" y="2036175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74" name="Picture Placeholder 73" descr="Image Placeholder">
            <a:extLst>
              <a:ext uri="{FF2B5EF4-FFF2-40B4-BE49-F238E27FC236}">
                <a16:creationId xmlns:a16="http://schemas.microsoft.com/office/drawing/2014/main" id="{D8719F6D-5C6E-4982-B8F5-6BAFDE7E1D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-120000">
            <a:off x="9673200" y="37331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093325 w 2160000"/>
              <a:gd name="connsiteY2" fmla="*/ 2150475 h 2160000"/>
              <a:gd name="connsiteX3" fmla="*/ 7620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093325" y="2150475"/>
                </a:lnTo>
                <a:lnTo>
                  <a:pt x="7620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5B915-0147-4166-A86C-F7B61A4E1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76CCF-F2D1-4F33-A14E-D5430BF8240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179EB42-F1DA-407A-849F-3669929523F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7413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5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3BC60EAE-F2CF-4151-BAC1-84B437868F04}"/>
              </a:ext>
            </a:extLst>
          </p:cNvPr>
          <p:cNvGrpSpPr/>
          <p:nvPr userDrawn="1"/>
        </p:nvGrpSpPr>
        <p:grpSpPr>
          <a:xfrm rot="-60000">
            <a:off x="3033785" y="4438889"/>
            <a:ext cx="6733805" cy="971203"/>
            <a:chOff x="7411964" y="186225"/>
            <a:chExt cx="4716055" cy="68223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EBC6043-CCE8-4C74-B856-690666483BA8}"/>
                </a:ext>
              </a:extLst>
            </p:cNvPr>
            <p:cNvGrpSpPr/>
            <p:nvPr userDrawn="1"/>
          </p:nvGrpSpPr>
          <p:grpSpPr>
            <a:xfrm>
              <a:off x="9757057" y="399718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0" name="Isosceles Triangle 99">
                <a:extLst>
                  <a:ext uri="{FF2B5EF4-FFF2-40B4-BE49-F238E27FC236}">
                    <a16:creationId xmlns:a16="http://schemas.microsoft.com/office/drawing/2014/main" id="{0F9DEE5A-B2E3-4314-ADA8-9108F07BD1F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C015A76-9A90-4A3B-8348-883FC2DE912F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A2D0EE0-A541-4E93-AE49-B9151F65E575}"/>
                </a:ext>
              </a:extLst>
            </p:cNvPr>
            <p:cNvGrpSpPr/>
            <p:nvPr userDrawn="1"/>
          </p:nvGrpSpPr>
          <p:grpSpPr>
            <a:xfrm rot="21540000">
              <a:off x="10151969" y="396039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Isosceles Triangle 97">
                <a:extLst>
                  <a:ext uri="{FF2B5EF4-FFF2-40B4-BE49-F238E27FC236}">
                    <a16:creationId xmlns:a16="http://schemas.microsoft.com/office/drawing/2014/main" id="{620A2934-25D8-45EB-AD5D-79D007D1359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079E6478-EF75-488A-98FB-A788BA4EB6B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5394394-6863-47C0-848D-42352F2DF0D4}"/>
                </a:ext>
              </a:extLst>
            </p:cNvPr>
            <p:cNvGrpSpPr/>
            <p:nvPr userDrawn="1"/>
          </p:nvGrpSpPr>
          <p:grpSpPr>
            <a:xfrm rot="21420000">
              <a:off x="10546883" y="381313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6" name="Isosceles Triangle 95">
                <a:extLst>
                  <a:ext uri="{FF2B5EF4-FFF2-40B4-BE49-F238E27FC236}">
                    <a16:creationId xmlns:a16="http://schemas.microsoft.com/office/drawing/2014/main" id="{FF69C529-ACE8-4689-9657-03F1CC88D83D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36595F3-EB1C-4FAA-8738-1C92871977FE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FF68720-5683-4DB9-AC83-A14ADEE6B7FF}"/>
                </a:ext>
              </a:extLst>
            </p:cNvPr>
            <p:cNvGrpSpPr/>
            <p:nvPr userDrawn="1"/>
          </p:nvGrpSpPr>
          <p:grpSpPr>
            <a:xfrm rot="21300000">
              <a:off x="10941795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4" name="Isosceles Triangle 93">
                <a:extLst>
                  <a:ext uri="{FF2B5EF4-FFF2-40B4-BE49-F238E27FC236}">
                    <a16:creationId xmlns:a16="http://schemas.microsoft.com/office/drawing/2014/main" id="{55A83D6A-A16B-436C-BF01-C688CC1157A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3026C32-4536-4D90-AB42-04B6DF227E3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DBCEB59-0F12-43A2-9441-EA2CE4276F0B}"/>
                </a:ext>
              </a:extLst>
            </p:cNvPr>
            <p:cNvGrpSpPr/>
            <p:nvPr userDrawn="1"/>
          </p:nvGrpSpPr>
          <p:grpSpPr>
            <a:xfrm rot="21180000">
              <a:off x="11336709" y="311378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09FBFC11-9E68-4D3C-AB07-4DF376030A57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0010D6D-3191-40E8-847E-08B675FD884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C1316D-5D78-45C4-A82A-3B86E35D12FD}"/>
                </a:ext>
              </a:extLst>
            </p:cNvPr>
            <p:cNvGrpSpPr/>
            <p:nvPr userDrawn="1"/>
          </p:nvGrpSpPr>
          <p:grpSpPr>
            <a:xfrm rot="21060000">
              <a:off x="11731621" y="256164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Isosceles Triangle 89">
                <a:extLst>
                  <a:ext uri="{FF2B5EF4-FFF2-40B4-BE49-F238E27FC236}">
                    <a16:creationId xmlns:a16="http://schemas.microsoft.com/office/drawing/2014/main" id="{C15D4AC5-4E32-4205-83CC-9CDDE3827DE2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04C89BD-7CD8-4789-8C59-A5A9374638AF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7FB7916-6C18-493F-9369-CA613DD825C8}"/>
                </a:ext>
              </a:extLst>
            </p:cNvPr>
            <p:cNvGrpSpPr/>
            <p:nvPr userDrawn="1"/>
          </p:nvGrpSpPr>
          <p:grpSpPr>
            <a:xfrm rot="660000">
              <a:off x="7411964" y="186225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Isosceles Triangle 87">
                <a:extLst>
                  <a:ext uri="{FF2B5EF4-FFF2-40B4-BE49-F238E27FC236}">
                    <a16:creationId xmlns:a16="http://schemas.microsoft.com/office/drawing/2014/main" id="{ED57669C-C7E9-4E15-93FD-C96EE8782E39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4278C5A-9C2F-45FC-A3FF-669B81C59F2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8173E32-6A58-4145-B420-EF06B5D005E5}"/>
                </a:ext>
              </a:extLst>
            </p:cNvPr>
            <p:cNvGrpSpPr/>
            <p:nvPr userDrawn="1"/>
          </p:nvGrpSpPr>
          <p:grpSpPr>
            <a:xfrm rot="540000">
              <a:off x="7806875" y="256164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Isosceles Triangle 85">
                <a:extLst>
                  <a:ext uri="{FF2B5EF4-FFF2-40B4-BE49-F238E27FC236}">
                    <a16:creationId xmlns:a16="http://schemas.microsoft.com/office/drawing/2014/main" id="{BD874792-3528-4D20-ADD7-3AB265D74C6C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81CCCB9-A576-42E9-97C5-CF2A9C6CBEB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914D319-AAAE-49CA-8008-1BA0DDC948E2}"/>
                </a:ext>
              </a:extLst>
            </p:cNvPr>
            <p:cNvGrpSpPr/>
            <p:nvPr userDrawn="1"/>
          </p:nvGrpSpPr>
          <p:grpSpPr>
            <a:xfrm rot="420000">
              <a:off x="8201790" y="311378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Isosceles Triangle 83">
                <a:extLst>
                  <a:ext uri="{FF2B5EF4-FFF2-40B4-BE49-F238E27FC236}">
                    <a16:creationId xmlns:a16="http://schemas.microsoft.com/office/drawing/2014/main" id="{DA64F82A-C38A-46FF-A4B5-7CDE57BEA6F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C19F559-871F-46D7-A8C6-4EEA355142F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96D5D4A-E2FC-49FE-BFEA-14EFEEFA08CC}"/>
                </a:ext>
              </a:extLst>
            </p:cNvPr>
            <p:cNvGrpSpPr/>
            <p:nvPr userDrawn="1"/>
          </p:nvGrpSpPr>
          <p:grpSpPr>
            <a:xfrm rot="300000">
              <a:off x="8596701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6E6BF4E4-C834-4D0F-A9BD-63FE12D1067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CC40558-9F8A-49A4-968F-8BDC03178B90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94D5610-92CF-486C-8C5B-E23EC72D4F46}"/>
                </a:ext>
              </a:extLst>
            </p:cNvPr>
            <p:cNvGrpSpPr/>
            <p:nvPr userDrawn="1"/>
          </p:nvGrpSpPr>
          <p:grpSpPr>
            <a:xfrm rot="180000">
              <a:off x="8991616" y="381313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Isosceles Triangle 79">
                <a:extLst>
                  <a:ext uri="{FF2B5EF4-FFF2-40B4-BE49-F238E27FC236}">
                    <a16:creationId xmlns:a16="http://schemas.microsoft.com/office/drawing/2014/main" id="{72660BAD-ED2B-4319-A46B-61687B064B20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8076C89-11E6-4A38-8B8B-D07577856D87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2A322E-8C36-4215-9779-11E2678824ED}"/>
                </a:ext>
              </a:extLst>
            </p:cNvPr>
            <p:cNvGrpSpPr/>
            <p:nvPr userDrawn="1"/>
          </p:nvGrpSpPr>
          <p:grpSpPr>
            <a:xfrm rot="60000">
              <a:off x="9386527" y="396039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Isosceles Triangle 77">
                <a:extLst>
                  <a:ext uri="{FF2B5EF4-FFF2-40B4-BE49-F238E27FC236}">
                    <a16:creationId xmlns:a16="http://schemas.microsoft.com/office/drawing/2014/main" id="{AAEC3DDF-24B1-4709-9F0C-FEB36C258A4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8A88A2E-3652-4D27-B814-ABB60C1AFA2C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pic>
        <p:nvPicPr>
          <p:cNvPr id="54" name="Picture 53" descr="Autumn leaves">
            <a:extLst>
              <a:ext uri="{FF2B5EF4-FFF2-40B4-BE49-F238E27FC236}">
                <a16:creationId xmlns:a16="http://schemas.microsoft.com/office/drawing/2014/main" id="{2BCE6353-F825-4968-A3E3-1BD97E8C1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02" y="1797599"/>
            <a:ext cx="1883827" cy="1938696"/>
          </a:xfrm>
          <a:prstGeom prst="rect">
            <a:avLst/>
          </a:prstGeom>
        </p:spPr>
      </p:pic>
      <p:pic>
        <p:nvPicPr>
          <p:cNvPr id="56" name="Picture 55" descr="Autumn leaves">
            <a:extLst>
              <a:ext uri="{FF2B5EF4-FFF2-40B4-BE49-F238E27FC236}">
                <a16:creationId xmlns:a16="http://schemas.microsoft.com/office/drawing/2014/main" id="{83300B01-D58B-4898-8370-C584E42748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875" y="4380203"/>
            <a:ext cx="597460" cy="70719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8" name="Picture Placeholder 57" descr="Image Placeholder">
            <a:extLst>
              <a:ext uri="{FF2B5EF4-FFF2-40B4-BE49-F238E27FC236}">
                <a16:creationId xmlns:a16="http://schemas.microsoft.com/office/drawing/2014/main" id="{E8293E3F-028A-4E4B-B624-D344E04795A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8182" y="2574182"/>
            <a:ext cx="1963636" cy="1963636"/>
          </a:xfrm>
          <a:custGeom>
            <a:avLst/>
            <a:gdLst>
              <a:gd name="connsiteX0" fmla="*/ 0 w 2160000"/>
              <a:gd name="connsiteY0" fmla="*/ 0 h 2160000"/>
              <a:gd name="connsiteX1" fmla="*/ 2074275 w 2160000"/>
              <a:gd name="connsiteY1" fmla="*/ 47625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074275" y="47625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59" name="Picture Placeholder 58" descr="Image Placeholder">
            <a:extLst>
              <a:ext uri="{FF2B5EF4-FFF2-40B4-BE49-F238E27FC236}">
                <a16:creationId xmlns:a16="http://schemas.microsoft.com/office/drawing/2014/main" id="{E9BF48BE-BE89-4E62-AC81-6FC4D4C446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120000">
            <a:off x="2580300" y="2368000"/>
            <a:ext cx="2376000" cy="2376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200025 w 2160000"/>
              <a:gd name="connsiteY3" fmla="*/ 20838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200025" y="2083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0" name="Picture Placeholder 59" descr="Image Placeholder">
            <a:extLst>
              <a:ext uri="{FF2B5EF4-FFF2-40B4-BE49-F238E27FC236}">
                <a16:creationId xmlns:a16="http://schemas.microsoft.com/office/drawing/2014/main" id="{2D0182BC-D7BD-48B5-8B22-10B9CE4F7C1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14182" y="2574182"/>
            <a:ext cx="1963636" cy="1963636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19050 w 2160000"/>
              <a:gd name="connsiteY3" fmla="*/ 211237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19050" y="21123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1" name="Picture Placeholder 60" descr="Image Placeholder">
            <a:extLst>
              <a:ext uri="{FF2B5EF4-FFF2-40B4-BE49-F238E27FC236}">
                <a16:creationId xmlns:a16="http://schemas.microsoft.com/office/drawing/2014/main" id="{49E838D6-A6E1-4430-A344-9FE57F3D34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44900" y="2476000"/>
            <a:ext cx="2160000" cy="2160000"/>
          </a:xfrm>
          <a:custGeom>
            <a:avLst/>
            <a:gdLst>
              <a:gd name="connsiteX0" fmla="*/ 2160000 w 2160000"/>
              <a:gd name="connsiteY0" fmla="*/ 0 h 2160000"/>
              <a:gd name="connsiteX1" fmla="*/ 1988550 w 2160000"/>
              <a:gd name="connsiteY1" fmla="*/ 1988550 h 2160000"/>
              <a:gd name="connsiteX2" fmla="*/ 0 w 2160000"/>
              <a:gd name="connsiteY2" fmla="*/ 2160000 h 2160000"/>
              <a:gd name="connsiteX3" fmla="*/ 19050 w 2160000"/>
              <a:gd name="connsiteY3" fmla="*/ 8572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2160000" y="0"/>
                </a:moveTo>
                <a:lnTo>
                  <a:pt x="1988550" y="1988550"/>
                </a:lnTo>
                <a:lnTo>
                  <a:pt x="0" y="2160000"/>
                </a:lnTo>
                <a:lnTo>
                  <a:pt x="19050" y="857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3" name="Picture Placeholder 62" descr="Image Placeholder">
            <a:extLst>
              <a:ext uri="{FF2B5EF4-FFF2-40B4-BE49-F238E27FC236}">
                <a16:creationId xmlns:a16="http://schemas.microsoft.com/office/drawing/2014/main" id="{680B8951-155A-44A9-B23C-A5C07EBF3DF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73200" y="2476000"/>
            <a:ext cx="2160000" cy="2160000"/>
          </a:xfrm>
          <a:custGeom>
            <a:avLst/>
            <a:gdLst>
              <a:gd name="connsiteX0" fmla="*/ 85725 w 2160000"/>
              <a:gd name="connsiteY0" fmla="*/ 0 h 2160000"/>
              <a:gd name="connsiteX1" fmla="*/ 2065168 w 2160000"/>
              <a:gd name="connsiteY1" fmla="*/ 0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85725" y="0"/>
                </a:moveTo>
                <a:lnTo>
                  <a:pt x="2065168" y="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03FBDD-3937-44F6-8092-A074B3796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09CC5-FC8B-449C-A2DC-99E306ED67D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5" name="Picture 4" descr="Robin bird">
            <a:extLst>
              <a:ext uri="{FF2B5EF4-FFF2-40B4-BE49-F238E27FC236}">
                <a16:creationId xmlns:a16="http://schemas.microsoft.com/office/drawing/2014/main" id="{5C77360A-D2E3-4EAB-AD18-45363FE408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06782" y="1793834"/>
            <a:ext cx="664522" cy="926672"/>
          </a:xfrm>
          <a:prstGeom prst="rect">
            <a:avLst/>
          </a:prstGeom>
        </p:spPr>
      </p:pic>
      <p:pic>
        <p:nvPicPr>
          <p:cNvPr id="8" name="Picture 7" descr="Robin bird">
            <a:extLst>
              <a:ext uri="{FF2B5EF4-FFF2-40B4-BE49-F238E27FC236}">
                <a16:creationId xmlns:a16="http://schemas.microsoft.com/office/drawing/2014/main" id="{D9A8A489-D347-4F8D-A9BD-A996AA0D73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4797" y="1747742"/>
            <a:ext cx="847417" cy="634039"/>
          </a:xfrm>
          <a:prstGeom prst="rect">
            <a:avLst/>
          </a:prstGeom>
        </p:spPr>
      </p:pic>
      <p:pic>
        <p:nvPicPr>
          <p:cNvPr id="10" name="Picture 9" descr="Leaves blowing">
            <a:extLst>
              <a:ext uri="{FF2B5EF4-FFF2-40B4-BE49-F238E27FC236}">
                <a16:creationId xmlns:a16="http://schemas.microsoft.com/office/drawing/2014/main" id="{BBF1C5DF-F3F7-460C-B4C1-73ACDB40D81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27087" y="1138887"/>
            <a:ext cx="330431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9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3 X Fill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 descr="Banting">
            <a:extLst>
              <a:ext uri="{FF2B5EF4-FFF2-40B4-BE49-F238E27FC236}">
                <a16:creationId xmlns:a16="http://schemas.microsoft.com/office/drawing/2014/main" id="{7A867902-7176-4DCD-BB43-9AEB0FD0A8F5}"/>
              </a:ext>
            </a:extLst>
          </p:cNvPr>
          <p:cNvGrpSpPr/>
          <p:nvPr userDrawn="1"/>
        </p:nvGrpSpPr>
        <p:grpSpPr>
          <a:xfrm rot="-60000">
            <a:off x="2729097" y="5303303"/>
            <a:ext cx="6733805" cy="971203"/>
            <a:chOff x="7411964" y="186225"/>
            <a:chExt cx="4716055" cy="68223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39C4442-5209-4593-B2A0-3C66FFA4B679}"/>
                </a:ext>
              </a:extLst>
            </p:cNvPr>
            <p:cNvGrpSpPr/>
            <p:nvPr userDrawn="1"/>
          </p:nvGrpSpPr>
          <p:grpSpPr>
            <a:xfrm>
              <a:off x="9757057" y="399718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B4DDA894-2C25-4665-8FF3-E22DA0E13F56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E760A9E-D9AF-4AD8-AEC6-4164532A4FC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2C4766-9DB4-4EA6-954C-D18A3DD9810F}"/>
                </a:ext>
              </a:extLst>
            </p:cNvPr>
            <p:cNvGrpSpPr/>
            <p:nvPr userDrawn="1"/>
          </p:nvGrpSpPr>
          <p:grpSpPr>
            <a:xfrm rot="21540000">
              <a:off x="10151969" y="396039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Isosceles Triangle 42">
                <a:extLst>
                  <a:ext uri="{FF2B5EF4-FFF2-40B4-BE49-F238E27FC236}">
                    <a16:creationId xmlns:a16="http://schemas.microsoft.com/office/drawing/2014/main" id="{449E3785-C9A8-4A92-9A0F-7E8F944A923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170E774-66BB-44B5-A5EC-795D847FD0A7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4AB82B2-9C1A-492F-BE21-CD5645251AD0}"/>
                </a:ext>
              </a:extLst>
            </p:cNvPr>
            <p:cNvGrpSpPr/>
            <p:nvPr userDrawn="1"/>
          </p:nvGrpSpPr>
          <p:grpSpPr>
            <a:xfrm rot="21420000">
              <a:off x="10546883" y="381313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80363DF9-3526-42C0-A80C-B253A7B2B37C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019BB64-5CAF-4980-8793-8326F0DB327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0E43DD5-31C7-4F39-8599-2D549B4C8E21}"/>
                </a:ext>
              </a:extLst>
            </p:cNvPr>
            <p:cNvGrpSpPr/>
            <p:nvPr userDrawn="1"/>
          </p:nvGrpSpPr>
          <p:grpSpPr>
            <a:xfrm rot="21300000">
              <a:off x="10941795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0FA7435F-6E94-407D-BA13-DC1EDA80A32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FD7D35B-3544-47CE-8D06-AA5BDB5454E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64E53CB-44AF-4466-9DFB-EA2E69A0FD25}"/>
                </a:ext>
              </a:extLst>
            </p:cNvPr>
            <p:cNvGrpSpPr/>
            <p:nvPr userDrawn="1"/>
          </p:nvGrpSpPr>
          <p:grpSpPr>
            <a:xfrm rot="21180000">
              <a:off x="11336709" y="311378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10A0DBA1-E21C-4389-8D9C-4A73526B76F7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C936C0A-A462-4A9C-8C56-C2931E23515B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AE2DCC4-2313-43D9-B8E0-E4B7840B7605}"/>
                </a:ext>
              </a:extLst>
            </p:cNvPr>
            <p:cNvGrpSpPr/>
            <p:nvPr userDrawn="1"/>
          </p:nvGrpSpPr>
          <p:grpSpPr>
            <a:xfrm rot="21060000">
              <a:off x="11731621" y="256164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37C0BDCE-3E81-4276-948F-C50ED857AED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39ABBBC-00AB-47E2-A670-9E0980A75D53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75C3AC3-05F1-4E6A-BFAF-7CF8733D164F}"/>
                </a:ext>
              </a:extLst>
            </p:cNvPr>
            <p:cNvGrpSpPr/>
            <p:nvPr userDrawn="1"/>
          </p:nvGrpSpPr>
          <p:grpSpPr>
            <a:xfrm rot="660000">
              <a:off x="7411964" y="186225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C91A6D01-FB4E-4CA5-8377-6025F0C4EAF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CB89665-C6AC-44CE-A522-76BC3EC9AB3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F51EF51-4C20-43AE-A87D-742B7BC59325}"/>
                </a:ext>
              </a:extLst>
            </p:cNvPr>
            <p:cNvGrpSpPr/>
            <p:nvPr userDrawn="1"/>
          </p:nvGrpSpPr>
          <p:grpSpPr>
            <a:xfrm rot="540000">
              <a:off x="7806875" y="256164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27D86890-78C1-4E62-9D11-99B7984FB96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82EEB1B-56AC-4211-9353-F8E002A1DD14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0DB7311-1E13-407E-A540-D64D23A6285F}"/>
                </a:ext>
              </a:extLst>
            </p:cNvPr>
            <p:cNvGrpSpPr/>
            <p:nvPr userDrawn="1"/>
          </p:nvGrpSpPr>
          <p:grpSpPr>
            <a:xfrm rot="420000">
              <a:off x="8201790" y="311378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Isosceles Triangle 28">
                <a:extLst>
                  <a:ext uri="{FF2B5EF4-FFF2-40B4-BE49-F238E27FC236}">
                    <a16:creationId xmlns:a16="http://schemas.microsoft.com/office/drawing/2014/main" id="{05E912E4-BDB2-4628-A108-01344AD67D2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FD2DF0C-F11A-4C26-8594-B0446B7B627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482F78B-C611-4F19-A7B3-934B3DCD326C}"/>
                </a:ext>
              </a:extLst>
            </p:cNvPr>
            <p:cNvGrpSpPr/>
            <p:nvPr userDrawn="1"/>
          </p:nvGrpSpPr>
          <p:grpSpPr>
            <a:xfrm rot="300000">
              <a:off x="8596701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94D041A6-DF11-4DCC-AA77-3555E20C04D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8521A5-CA9B-40EB-A0E0-7AF9F59ABA86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47EB5A0-03BD-41E2-80DB-B43547A2EDD3}"/>
                </a:ext>
              </a:extLst>
            </p:cNvPr>
            <p:cNvGrpSpPr/>
            <p:nvPr userDrawn="1"/>
          </p:nvGrpSpPr>
          <p:grpSpPr>
            <a:xfrm rot="180000">
              <a:off x="8991616" y="381313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00214B7D-7562-4566-A9C2-30D6188808E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EB49358-B906-4BB1-9C9B-6192AA291E0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34A0FA6-2A72-43A3-908C-27B003AE5916}"/>
                </a:ext>
              </a:extLst>
            </p:cNvPr>
            <p:cNvGrpSpPr/>
            <p:nvPr userDrawn="1"/>
          </p:nvGrpSpPr>
          <p:grpSpPr>
            <a:xfrm rot="60000">
              <a:off x="9386527" y="396039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2206C098-CA19-4A79-969B-2F1891E446AF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B339014-B348-4453-A9E9-F022CE0EB808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pic>
        <p:nvPicPr>
          <p:cNvPr id="7" name="Picture 6" descr="Robin bird">
            <a:extLst>
              <a:ext uri="{FF2B5EF4-FFF2-40B4-BE49-F238E27FC236}">
                <a16:creationId xmlns:a16="http://schemas.microsoft.com/office/drawing/2014/main" id="{D69C9CD9-9CDD-422B-B045-ED3B8D3C49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53745" y="4419389"/>
            <a:ext cx="2493480" cy="2438611"/>
          </a:xfrm>
          <a:prstGeom prst="rect">
            <a:avLst/>
          </a:prstGeom>
        </p:spPr>
      </p:pic>
      <p:pic>
        <p:nvPicPr>
          <p:cNvPr id="47" name="Picture 46" descr="Autumn leaves">
            <a:extLst>
              <a:ext uri="{FF2B5EF4-FFF2-40B4-BE49-F238E27FC236}">
                <a16:creationId xmlns:a16="http://schemas.microsoft.com/office/drawing/2014/main" id="{B25954B6-8A0C-4FC4-AB12-E47308099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9788" y="4011028"/>
            <a:ext cx="2499577" cy="2432515"/>
          </a:xfrm>
          <a:prstGeom prst="rect">
            <a:avLst/>
          </a:prstGeom>
        </p:spPr>
      </p:pic>
      <p:pic>
        <p:nvPicPr>
          <p:cNvPr id="48" name="Picture 47" descr="Autumn leaves">
            <a:extLst>
              <a:ext uri="{FF2B5EF4-FFF2-40B4-BE49-F238E27FC236}">
                <a16:creationId xmlns:a16="http://schemas.microsoft.com/office/drawing/2014/main" id="{DED98852-5226-4E9C-9505-50687712AA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243" y="1069095"/>
            <a:ext cx="1883827" cy="1938696"/>
          </a:xfrm>
          <a:prstGeom prst="rect">
            <a:avLst/>
          </a:prstGeom>
        </p:spPr>
      </p:pic>
      <p:pic>
        <p:nvPicPr>
          <p:cNvPr id="49" name="Picture 48" descr="Autumn leaves">
            <a:extLst>
              <a:ext uri="{FF2B5EF4-FFF2-40B4-BE49-F238E27FC236}">
                <a16:creationId xmlns:a16="http://schemas.microsoft.com/office/drawing/2014/main" id="{55D398F2-B593-4115-B613-CAAFD5F0F6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764" y="4976568"/>
            <a:ext cx="597460" cy="70719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8546" y="1934046"/>
            <a:ext cx="3370909" cy="3370909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D89C55-77D0-4765-97CF-82EDA0C1B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BE513-59CD-4C08-A9E4-4314540788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3" name="Picture Placeholder 52" descr="Image Placeholder">
            <a:extLst>
              <a:ext uri="{FF2B5EF4-FFF2-40B4-BE49-F238E27FC236}">
                <a16:creationId xmlns:a16="http://schemas.microsoft.com/office/drawing/2014/main" id="{BAFF0D93-F0BA-42F4-98C9-C1DEC9C239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4242600" y="1765500"/>
            <a:ext cx="3708000" cy="3708000"/>
          </a:xfrm>
          <a:custGeom>
            <a:avLst/>
            <a:gdLst>
              <a:gd name="connsiteX0" fmla="*/ 0 w 3708000"/>
              <a:gd name="connsiteY0" fmla="*/ 0 h 3708000"/>
              <a:gd name="connsiteX1" fmla="*/ 3708000 w 3708000"/>
              <a:gd name="connsiteY1" fmla="*/ 0 h 3708000"/>
              <a:gd name="connsiteX2" fmla="*/ 3708000 w 3708000"/>
              <a:gd name="connsiteY2" fmla="*/ 3708000 h 3708000"/>
              <a:gd name="connsiteX3" fmla="*/ 32703 w 3708000"/>
              <a:gd name="connsiteY3" fmla="*/ 3626244 h 37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000" h="3708000">
                <a:moveTo>
                  <a:pt x="0" y="0"/>
                </a:moveTo>
                <a:lnTo>
                  <a:pt x="3708000" y="0"/>
                </a:lnTo>
                <a:lnTo>
                  <a:pt x="3708000" y="3708000"/>
                </a:lnTo>
                <a:lnTo>
                  <a:pt x="32703" y="36262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10" name="Picture Placeholder 9" descr="Image Placeholder">
            <a:extLst>
              <a:ext uri="{FF2B5EF4-FFF2-40B4-BE49-F238E27FC236}">
                <a16:creationId xmlns:a16="http://schemas.microsoft.com/office/drawing/2014/main" id="{65C612AD-FBA1-454E-BFE9-1D962E4384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93746" y="1934046"/>
            <a:ext cx="3370909" cy="3370909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pic>
        <p:nvPicPr>
          <p:cNvPr id="57" name="Picture 56" descr="Leaves in the wind">
            <a:extLst>
              <a:ext uri="{FF2B5EF4-FFF2-40B4-BE49-F238E27FC236}">
                <a16:creationId xmlns:a16="http://schemas.microsoft.com/office/drawing/2014/main" id="{0F098C97-C7F4-4BF8-957A-649D6D4735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51041" y="1312447"/>
            <a:ext cx="4956478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7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 X Squar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 descr="Autumn leaves">
            <a:extLst>
              <a:ext uri="{FF2B5EF4-FFF2-40B4-BE49-F238E27FC236}">
                <a16:creationId xmlns:a16="http://schemas.microsoft.com/office/drawing/2014/main" id="{CFBA88AD-7BCE-407C-B550-00C06AA44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650" y="4012733"/>
            <a:ext cx="2499577" cy="2432515"/>
          </a:xfrm>
          <a:prstGeom prst="rect">
            <a:avLst/>
          </a:prstGeom>
        </p:spPr>
      </p:pic>
      <p:pic>
        <p:nvPicPr>
          <p:cNvPr id="121" name="Picture 120" descr="Autumn leaves">
            <a:extLst>
              <a:ext uri="{FF2B5EF4-FFF2-40B4-BE49-F238E27FC236}">
                <a16:creationId xmlns:a16="http://schemas.microsoft.com/office/drawing/2014/main" id="{4634BFF4-8EB5-42E2-AB02-BA938B6488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997" y="1000668"/>
            <a:ext cx="1883827" cy="193869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86" name="Picture Placeholder 85" descr="Image Placeholder">
            <a:extLst>
              <a:ext uri="{FF2B5EF4-FFF2-40B4-BE49-F238E27FC236}">
                <a16:creationId xmlns:a16="http://schemas.microsoft.com/office/drawing/2014/main" id="{0162CBF3-6466-4554-AD64-F4A5C95AAB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05200" y="1638500"/>
            <a:ext cx="3708000" cy="3708000"/>
          </a:xfrm>
          <a:custGeom>
            <a:avLst/>
            <a:gdLst>
              <a:gd name="connsiteX0" fmla="*/ 0 w 3708000"/>
              <a:gd name="connsiteY0" fmla="*/ 0 h 3708000"/>
              <a:gd name="connsiteX1" fmla="*/ 3708000 w 3708000"/>
              <a:gd name="connsiteY1" fmla="*/ 0 h 3708000"/>
              <a:gd name="connsiteX2" fmla="*/ 3708000 w 3708000"/>
              <a:gd name="connsiteY2" fmla="*/ 3708000 h 3708000"/>
              <a:gd name="connsiteX3" fmla="*/ 32703 w 3708000"/>
              <a:gd name="connsiteY3" fmla="*/ 3626244 h 37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000" h="3708000">
                <a:moveTo>
                  <a:pt x="0" y="0"/>
                </a:moveTo>
                <a:lnTo>
                  <a:pt x="3708000" y="0"/>
                </a:lnTo>
                <a:lnTo>
                  <a:pt x="3708000" y="3708000"/>
                </a:lnTo>
                <a:lnTo>
                  <a:pt x="32703" y="36262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5" name="Picture Placeholder 4" descr="Image Placeholder">
            <a:extLst>
              <a:ext uri="{FF2B5EF4-FFF2-40B4-BE49-F238E27FC236}">
                <a16:creationId xmlns:a16="http://schemas.microsoft.com/office/drawing/2014/main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178800" y="1638500"/>
            <a:ext cx="3708000" cy="3708000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7B888-8FE8-4A0A-9274-5633DC6F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F7D98-AD66-4A85-A6FB-6A78C227F4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8" name="Picture 7" descr="Autumn leaves">
            <a:extLst>
              <a:ext uri="{FF2B5EF4-FFF2-40B4-BE49-F238E27FC236}">
                <a16:creationId xmlns:a16="http://schemas.microsoft.com/office/drawing/2014/main" id="{9CAAE223-6471-43E2-9C43-80EF427A5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855" y="4980269"/>
            <a:ext cx="1777145" cy="1877731"/>
          </a:xfrm>
          <a:prstGeom prst="rect">
            <a:avLst/>
          </a:prstGeom>
        </p:spPr>
      </p:pic>
      <p:grpSp>
        <p:nvGrpSpPr>
          <p:cNvPr id="9" name="Group 8" descr="Banting">
            <a:extLst>
              <a:ext uri="{FF2B5EF4-FFF2-40B4-BE49-F238E27FC236}">
                <a16:creationId xmlns:a16="http://schemas.microsoft.com/office/drawing/2014/main" id="{AF313BF4-6216-45A9-9688-C635BF23EB95}"/>
              </a:ext>
            </a:extLst>
          </p:cNvPr>
          <p:cNvGrpSpPr/>
          <p:nvPr userDrawn="1"/>
        </p:nvGrpSpPr>
        <p:grpSpPr>
          <a:xfrm>
            <a:off x="9681613" y="-1537"/>
            <a:ext cx="2510387" cy="555099"/>
            <a:chOff x="9681613" y="-1537"/>
            <a:chExt cx="2510387" cy="55509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0878115-5190-49B0-88E2-FAD499064A04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Isosceles Triangle 79">
                <a:extLst>
                  <a:ext uri="{FF2B5EF4-FFF2-40B4-BE49-F238E27FC236}">
                    <a16:creationId xmlns:a16="http://schemas.microsoft.com/office/drawing/2014/main" id="{3AC926A2-2467-4A1C-A343-A680743CFB6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6EF13F4E-C1E4-4813-BAA8-C69DDA1BD740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CAF8F22-5F8D-4055-9929-11EF139CE4E3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Isosceles Triangle 77">
                <a:extLst>
                  <a:ext uri="{FF2B5EF4-FFF2-40B4-BE49-F238E27FC236}">
                    <a16:creationId xmlns:a16="http://schemas.microsoft.com/office/drawing/2014/main" id="{EC80CDFC-6E98-4EA1-9AA7-0D54935947C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F6C9D48-F9A3-4047-8FF7-988C1E7E4D8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BD305C5-CB5D-4307-9921-BEF37A43F917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A0FD1744-C0EF-4F34-A059-F7D2F234F4C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95AA638-8C3C-4194-9062-FA24EF8F3819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1F1D7A8-A789-4357-8423-42EB8D021202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Isosceles Triangle 73">
                <a:extLst>
                  <a:ext uri="{FF2B5EF4-FFF2-40B4-BE49-F238E27FC236}">
                    <a16:creationId xmlns:a16="http://schemas.microsoft.com/office/drawing/2014/main" id="{A0B2CE00-D9D3-4732-A63B-D52083D8478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F7DF55A6-8D62-4DEB-BCE5-F4D818450ED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F9E2322-DA65-4009-9172-719907C57F60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Isosceles Triangle 71">
                <a:extLst>
                  <a:ext uri="{FF2B5EF4-FFF2-40B4-BE49-F238E27FC236}">
                    <a16:creationId xmlns:a16="http://schemas.microsoft.com/office/drawing/2014/main" id="{8AD044C7-F328-4CFC-806E-EC6CED6F552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C57CDA3-FC44-48A8-87CE-61E7A01923DB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9E65321-623C-4B8F-A891-E483BFEED147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Isosceles Triangle 69">
                <a:extLst>
                  <a:ext uri="{FF2B5EF4-FFF2-40B4-BE49-F238E27FC236}">
                    <a16:creationId xmlns:a16="http://schemas.microsoft.com/office/drawing/2014/main" id="{A738CB00-52CC-467F-80E0-9E1DC09874E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65659B6-60A2-4D0A-A9E9-C78BAC62C363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B263F97-9E1C-4DC7-8897-6D91A362D136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566B7656-D1C1-48F8-9FD8-F70E708CA347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2EE49EC-3527-4500-9534-E4B487A124B4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839751-3C23-45F1-89A4-DE73739E6ECE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F636CB98-DAE3-4093-8768-E5196BD0692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CF4930F-048E-4139-9763-74EF00C45DDB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FCF01C-B220-4A14-A002-FC8203270515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DF06E794-168F-4108-A05A-4C90FE808D6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751CA9E-3F62-4C2D-94DA-213AE710FA3B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1022A0E-F439-4CCC-B6F3-101EBA2DC3DE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7C4B978F-594A-449E-84D8-44165D2BADC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08FB6ED-3404-43D5-BA9C-E314087E4A3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A3C8C49-C709-4A8A-B535-FE6CE4A8E8B6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A9CE8DE2-7CCA-4295-A7C0-6EF96B2A899C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5141693-F1F0-44B0-975F-F4E12C6E2FD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F5B1639-1AA2-4C2D-8D4E-A01DC9862212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426F7FF2-A12C-42EA-A52B-01807EC0F91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BB44521-1B89-47CC-A77A-DBD10405D12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6F31ECE-C2CB-4638-888C-AD18F212F8D0}"/>
                </a:ext>
              </a:extLst>
            </p:cNvPr>
            <p:cNvGrpSpPr/>
            <p:nvPr userDrawn="1"/>
          </p:nvGrpSpPr>
          <p:grpSpPr>
            <a:xfrm>
              <a:off x="11512840" y="61155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2153184D-2ACA-488C-86E0-BE448F70B327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04869E4-525F-4659-A2C2-7C7AAB7FDFDA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FB76796-9A72-4B1A-AAE6-95C121416F30}"/>
                </a:ext>
              </a:extLst>
            </p:cNvPr>
            <p:cNvGrpSpPr/>
            <p:nvPr userDrawn="1"/>
          </p:nvGrpSpPr>
          <p:grpSpPr>
            <a:xfrm rot="21540000">
              <a:off x="11625962" y="60101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56FFC5A0-B9AF-4DC5-BA40-BAD08675D837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855FB1B-F9E0-4C71-8798-DB3945AD5B4E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EF19E8F-AACB-45C5-B0E0-67DB3308A80B}"/>
                </a:ext>
              </a:extLst>
            </p:cNvPr>
            <p:cNvGrpSpPr/>
            <p:nvPr userDrawn="1"/>
          </p:nvGrpSpPr>
          <p:grpSpPr>
            <a:xfrm rot="21420000">
              <a:off x="11739085" y="55883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Isosceles Triangle 51">
                <a:extLst>
                  <a:ext uri="{FF2B5EF4-FFF2-40B4-BE49-F238E27FC236}">
                    <a16:creationId xmlns:a16="http://schemas.microsoft.com/office/drawing/2014/main" id="{AEABA864-08CD-4EB6-B2DC-D906B083B07C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586CA9F-A74C-402D-824D-596E7CF8415E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82C0B8D-93FD-41C0-94CF-AB2FC26D892C}"/>
                </a:ext>
              </a:extLst>
            </p:cNvPr>
            <p:cNvGrpSpPr/>
            <p:nvPr userDrawn="1"/>
          </p:nvGrpSpPr>
          <p:grpSpPr>
            <a:xfrm rot="21300000">
              <a:off x="1185220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AC0F6F1C-8DD7-4B9C-8CF1-4A499D177F29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AD174CA-E925-4906-9E6B-BE6AB50F0A49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20EA82A-E313-44B6-B9AB-191D95614CBC}"/>
                </a:ext>
              </a:extLst>
            </p:cNvPr>
            <p:cNvGrpSpPr/>
            <p:nvPr userDrawn="1"/>
          </p:nvGrpSpPr>
          <p:grpSpPr>
            <a:xfrm rot="21180000">
              <a:off x="11965330" y="35850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9610BBB5-0074-4513-90CE-A38FD1169CF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4173F08-AFF0-4A26-BEBB-B78A6E4068BB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2EFA0C-F073-4907-9E40-F9464EFE9631}"/>
                </a:ext>
              </a:extLst>
            </p:cNvPr>
            <p:cNvGrpSpPr/>
            <p:nvPr userDrawn="1"/>
          </p:nvGrpSpPr>
          <p:grpSpPr>
            <a:xfrm rot="21060000">
              <a:off x="12078452" y="20034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CF74CAA6-EDA1-4F28-8A29-1F6587285FF4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8A14F4F-1CE4-4485-9AC5-005CC3AC6FD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DDD71A5-4F2C-4644-AC76-671E1037AEBE}"/>
                </a:ext>
              </a:extLst>
            </p:cNvPr>
            <p:cNvGrpSpPr/>
            <p:nvPr userDrawn="1"/>
          </p:nvGrpSpPr>
          <p:grpSpPr>
            <a:xfrm rot="660000">
              <a:off x="10841090" y="0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1E407B3A-A23F-4821-A987-77AC40D00C6C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5AEC5ED-E392-4759-BF25-56E2C462EE3A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658DB0E-3F5C-4190-A040-E2FE3AD04DCD}"/>
                </a:ext>
              </a:extLst>
            </p:cNvPr>
            <p:cNvGrpSpPr/>
            <p:nvPr userDrawn="1"/>
          </p:nvGrpSpPr>
          <p:grpSpPr>
            <a:xfrm rot="540000">
              <a:off x="10954212" y="20034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01F01755-16C9-4CB9-8861-C8489FE9987C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B266E3F-E50F-4FE4-B5AD-3EDB9DE0EF4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A1FD0C9-54C5-428B-B5EB-87D36D3B6400}"/>
                </a:ext>
              </a:extLst>
            </p:cNvPr>
            <p:cNvGrpSpPr/>
            <p:nvPr userDrawn="1"/>
          </p:nvGrpSpPr>
          <p:grpSpPr>
            <a:xfrm rot="420000">
              <a:off x="11067335" y="35850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4654D7BE-30B3-4408-A765-C7247989E9E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89C6D9F-BF2D-462A-96E2-F01626DB473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978E40A-5520-4CC8-BA42-56E714A56D21}"/>
                </a:ext>
              </a:extLst>
            </p:cNvPr>
            <p:cNvGrpSpPr/>
            <p:nvPr userDrawn="1"/>
          </p:nvGrpSpPr>
          <p:grpSpPr>
            <a:xfrm rot="300000">
              <a:off x="1118045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55C12E7E-8637-4681-BCA9-027E8071BA61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0E8196C-DE1F-49C9-956A-0FC257C87BD3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F4F2819-4522-47A6-AF64-E14813B2E880}"/>
                </a:ext>
              </a:extLst>
            </p:cNvPr>
            <p:cNvGrpSpPr/>
            <p:nvPr userDrawn="1"/>
          </p:nvGrpSpPr>
          <p:grpSpPr>
            <a:xfrm rot="180000">
              <a:off x="11293580" y="55883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B9565066-822E-42FA-A36A-4B7F88870DF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4BB6555-E18A-43E7-8BFC-B192907507D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18EBD44-A87B-4C63-8819-DACDD37A7FEE}"/>
                </a:ext>
              </a:extLst>
            </p:cNvPr>
            <p:cNvGrpSpPr/>
            <p:nvPr userDrawn="1"/>
          </p:nvGrpSpPr>
          <p:grpSpPr>
            <a:xfrm rot="60000">
              <a:off x="11406702" y="60101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ABC1A4B4-FC1F-4D96-9B9F-743374F1AF3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4E563B6-E9CD-437D-874D-058605C9F5A8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pic>
        <p:nvPicPr>
          <p:cNvPr id="122" name="Picture 121" descr="Autumn leaves">
            <a:extLst>
              <a:ext uri="{FF2B5EF4-FFF2-40B4-BE49-F238E27FC236}">
                <a16:creationId xmlns:a16="http://schemas.microsoft.com/office/drawing/2014/main" id="{BF8CA6F4-4B87-4D0B-801F-295F0F2014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4615" y="4379992"/>
            <a:ext cx="597460" cy="707197"/>
          </a:xfrm>
          <a:prstGeom prst="rect">
            <a:avLst/>
          </a:prstGeom>
        </p:spPr>
      </p:pic>
      <p:pic>
        <p:nvPicPr>
          <p:cNvPr id="91" name="Picture 90" descr="Leaves in the wind">
            <a:extLst>
              <a:ext uri="{FF2B5EF4-FFF2-40B4-BE49-F238E27FC236}">
                <a16:creationId xmlns:a16="http://schemas.microsoft.com/office/drawing/2014/main" id="{64B5A5E1-936F-42C1-8479-D4CDF97A185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77650" y="1084281"/>
            <a:ext cx="3806681" cy="388628"/>
          </a:xfrm>
          <a:prstGeom prst="rect">
            <a:avLst/>
          </a:prstGeom>
        </p:spPr>
      </p:pic>
      <p:pic>
        <p:nvPicPr>
          <p:cNvPr id="7" name="Picture 6" descr="Ladybug">
            <a:extLst>
              <a:ext uri="{FF2B5EF4-FFF2-40B4-BE49-F238E27FC236}">
                <a16:creationId xmlns:a16="http://schemas.microsoft.com/office/drawing/2014/main" id="{E3623C9C-F472-41D1-9E9B-F388B4AE76F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61718" y="2201270"/>
            <a:ext cx="60965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4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2F71D4AE-4653-4FDF-BA49-7031DB358BD9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9193339" y="6026286"/>
            <a:ext cx="2208089" cy="494030"/>
            <a:chOff x="9681613" y="-1537"/>
            <a:chExt cx="2481036" cy="555099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8E080B8-595E-4B51-AC7D-5BC74B2E1ED4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0" name="Isosceles Triangle 119">
                <a:extLst>
                  <a:ext uri="{FF2B5EF4-FFF2-40B4-BE49-F238E27FC236}">
                    <a16:creationId xmlns:a16="http://schemas.microsoft.com/office/drawing/2014/main" id="{DFE996B2-EA59-473C-9AA7-E406A2E3AB6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60F2A38-B4C2-436C-B6F6-2E07BF3EC21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7E3ADA38-9326-4716-A30C-DA674C57110B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8" name="Isosceles Triangle 117">
                <a:extLst>
                  <a:ext uri="{FF2B5EF4-FFF2-40B4-BE49-F238E27FC236}">
                    <a16:creationId xmlns:a16="http://schemas.microsoft.com/office/drawing/2014/main" id="{8649C0E6-2E03-4BB3-B7D9-6A3BE84E759A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9CA98B0E-1F97-41E1-B0F1-84F9A6C81202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238CBC5-24D8-4DAE-AB6E-8D6C624A7916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6" name="Isosceles Triangle 115">
                <a:extLst>
                  <a:ext uri="{FF2B5EF4-FFF2-40B4-BE49-F238E27FC236}">
                    <a16:creationId xmlns:a16="http://schemas.microsoft.com/office/drawing/2014/main" id="{A2A2AA6E-5120-404B-815F-5208242C70C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603C350-497F-4E65-B50B-E5284F6A1C1E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B27A6C0-A161-44D8-A509-56544931BA50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4" name="Isosceles Triangle 113">
                <a:extLst>
                  <a:ext uri="{FF2B5EF4-FFF2-40B4-BE49-F238E27FC236}">
                    <a16:creationId xmlns:a16="http://schemas.microsoft.com/office/drawing/2014/main" id="{074A8D0C-F12A-431C-85FB-61A9AA77EB2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73E41BF5-7B1E-4D94-AE68-00E73C2AF76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73F35D60-93A7-4553-8CF6-29F0BD70CA3A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2" name="Isosceles Triangle 111">
                <a:extLst>
                  <a:ext uri="{FF2B5EF4-FFF2-40B4-BE49-F238E27FC236}">
                    <a16:creationId xmlns:a16="http://schemas.microsoft.com/office/drawing/2014/main" id="{3364B7DD-84EF-4CD6-8AEC-8059B3794ED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E610607-5172-48A7-996D-5C16D8405CAD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D916E15C-EE89-4C10-B0EC-0E778B236824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0" name="Isosceles Triangle 109">
                <a:extLst>
                  <a:ext uri="{FF2B5EF4-FFF2-40B4-BE49-F238E27FC236}">
                    <a16:creationId xmlns:a16="http://schemas.microsoft.com/office/drawing/2014/main" id="{18D09016-DEB3-42FA-A286-BD6D0CA4B78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5F71821D-AE1F-47AE-AFD1-D177F0C95C18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64FF056E-F2B3-4289-AEFE-31F4DF4F2D05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8" name="Isosceles Triangle 107">
                <a:extLst>
                  <a:ext uri="{FF2B5EF4-FFF2-40B4-BE49-F238E27FC236}">
                    <a16:creationId xmlns:a16="http://schemas.microsoft.com/office/drawing/2014/main" id="{A035C3AB-3E03-4080-9123-8D3C5E0D8559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A2498C2-9A80-4AA4-B796-97986995B11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EE99E66-23A4-445C-9B12-12963CCDEE56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Isosceles Triangle 105">
                <a:extLst>
                  <a:ext uri="{FF2B5EF4-FFF2-40B4-BE49-F238E27FC236}">
                    <a16:creationId xmlns:a16="http://schemas.microsoft.com/office/drawing/2014/main" id="{4D255137-889D-4246-B9D9-CC3A230009F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9D9ADD8-7A4E-4269-9C81-094A74ED926D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960EBFD8-1722-4B61-B6BD-5BBA0C3577C2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Isosceles Triangle 103">
                <a:extLst>
                  <a:ext uri="{FF2B5EF4-FFF2-40B4-BE49-F238E27FC236}">
                    <a16:creationId xmlns:a16="http://schemas.microsoft.com/office/drawing/2014/main" id="{CF207327-08EF-4684-B865-27194DF4E26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225E155-8F80-41DF-8A82-E52B93B05E4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24CD98E-9564-469E-8034-9964909EE181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2" name="Isosceles Triangle 101">
                <a:extLst>
                  <a:ext uri="{FF2B5EF4-FFF2-40B4-BE49-F238E27FC236}">
                    <a16:creationId xmlns:a16="http://schemas.microsoft.com/office/drawing/2014/main" id="{4541D28B-6FF8-4F32-8B67-92A9541EC8C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271272E-0D54-4DC9-AA22-B942501C9A49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A6A27B9-14FA-42FB-A719-B2F3838D337B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0" name="Isosceles Triangle 99">
                <a:extLst>
                  <a:ext uri="{FF2B5EF4-FFF2-40B4-BE49-F238E27FC236}">
                    <a16:creationId xmlns:a16="http://schemas.microsoft.com/office/drawing/2014/main" id="{F3CA0688-A39C-4C8D-91F4-6BDF629CDAE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D2C139C-16DD-4E55-B4CD-CF0222DC17B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58D4B6A0-22A3-4085-B710-73136E0ACF60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Isosceles Triangle 97">
                <a:extLst>
                  <a:ext uri="{FF2B5EF4-FFF2-40B4-BE49-F238E27FC236}">
                    <a16:creationId xmlns:a16="http://schemas.microsoft.com/office/drawing/2014/main" id="{D0E24F44-D34A-4095-8B4D-C8EF9421BAD5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608B8A2F-6CD7-4140-9113-AB94EDD87889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048B69-3926-4161-8F8C-C43027551B23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7607579" y="5911514"/>
            <a:ext cx="4539452" cy="1015641"/>
            <a:chOff x="9681613" y="-1537"/>
            <a:chExt cx="2481036" cy="55509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0D9A664-E582-4DE3-B0A7-75D5E8C7A5EC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Isosceles Triangle 83">
                <a:extLst>
                  <a:ext uri="{FF2B5EF4-FFF2-40B4-BE49-F238E27FC236}">
                    <a16:creationId xmlns:a16="http://schemas.microsoft.com/office/drawing/2014/main" id="{8ADCC0C5-25D4-4078-A1D0-F604A809DBF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A91C1B0-6577-42C6-A251-EC6D18689E9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46CAABF-C376-40F3-BC63-C15D4BC88ED9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E9195996-09F9-4278-823D-5AF014D2E76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AD1B050-3C9C-45BE-8838-49EA31C41608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B7852F1-32ED-40B1-8E64-BF868F57F81E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Isosceles Triangle 79">
                <a:extLst>
                  <a:ext uri="{FF2B5EF4-FFF2-40B4-BE49-F238E27FC236}">
                    <a16:creationId xmlns:a16="http://schemas.microsoft.com/office/drawing/2014/main" id="{6823E0ED-F0E7-47C0-94F6-8FB30139D782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4410DE30-68BF-40B5-BF40-FCBE9C21AED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5C86E81-9F7C-4A32-8CD1-CCBDEEC90ECC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Isosceles Triangle 77">
                <a:extLst>
                  <a:ext uri="{FF2B5EF4-FFF2-40B4-BE49-F238E27FC236}">
                    <a16:creationId xmlns:a16="http://schemas.microsoft.com/office/drawing/2014/main" id="{8C5957D4-0672-41D6-BCFC-C1243F2B383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87A1DCC-D0F2-4A84-8C50-193A70A179B4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69F178F-ED63-419B-BF00-13A2C9643763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85F77549-890D-479B-87BC-29F36AC7E31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A224112-CC2B-4FF2-BAA8-8C8B65DF579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1C9E234-8839-4CC8-847B-3FD12E7A3851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Isosceles Triangle 73">
                <a:extLst>
                  <a:ext uri="{FF2B5EF4-FFF2-40B4-BE49-F238E27FC236}">
                    <a16:creationId xmlns:a16="http://schemas.microsoft.com/office/drawing/2014/main" id="{AC3AD160-319B-4B68-9760-7B550D05F77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7B8D6B6-1379-4D6E-B908-F87F4F10ADCC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BA06D1F-8DDA-4916-A130-AC196B7A8D8F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Isosceles Triangle 71">
                <a:extLst>
                  <a:ext uri="{FF2B5EF4-FFF2-40B4-BE49-F238E27FC236}">
                    <a16:creationId xmlns:a16="http://schemas.microsoft.com/office/drawing/2014/main" id="{74251815-CBE8-45BE-89DD-00DDBCD97E2C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B4CFE2C-08D2-4A34-ABED-200D7C5EBF5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8C1F658-09E5-421F-9B65-FBF3C325F8D2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Isosceles Triangle 69">
                <a:extLst>
                  <a:ext uri="{FF2B5EF4-FFF2-40B4-BE49-F238E27FC236}">
                    <a16:creationId xmlns:a16="http://schemas.microsoft.com/office/drawing/2014/main" id="{F13B00E3-04B0-4180-93A8-BBCC4A734D6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52B5523-0E78-4E42-B986-0A5AAA25EE9E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F4EC07F-C088-44F0-B2F7-692C252B9883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975D7D53-1413-4A4F-900A-E2DDD7B7BB5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628CE72-A4F4-421C-BBF7-803CB6026CE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DC86F8A-6249-40E3-8325-F433DBBF7541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1B59F171-BF69-4402-BAF2-72A93C9E0C3B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3420647-4FAF-4CDC-A741-B8CDA750662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4AEE08B-A766-494B-990B-EEAF5AD04B6B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97DF4CE0-2FE7-43FD-A920-D9B0873C948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054ADA6-6ADD-4DCB-A6E8-9D43439F76B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7E0B418-992C-412C-A074-E912C6B3ADB4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ACD97043-1FA1-44C2-8615-F3ADADD8C423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12D23FB-B1CA-42A5-9766-0C606B0CB63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56B7044F-DA48-42D9-ADB2-BDC8F46A1C5A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-60000">
            <a:off x="358800" y="1190100"/>
            <a:ext cx="11473200" cy="4972938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ZA" dirty="0"/>
              <a:t>Insert or Drag &amp; Drop Your Photo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8085F-FF9B-4CE6-824E-6A87C07669CF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1161B-FB6E-440A-AF7E-BCCB6BA09FED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22" name="Picture 121" descr="Ladybug">
            <a:extLst>
              <a:ext uri="{FF2B5EF4-FFF2-40B4-BE49-F238E27FC236}">
                <a16:creationId xmlns:a16="http://schemas.microsoft.com/office/drawing/2014/main" id="{56218C34-5FC6-42A5-93C2-84D0DD50E3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00668" y="804146"/>
            <a:ext cx="379092" cy="5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2F71D4AE-4653-4FDF-BA49-7031DB358BD9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9193339" y="6026286"/>
            <a:ext cx="2208089" cy="494030"/>
            <a:chOff x="9681613" y="-1537"/>
            <a:chExt cx="2481036" cy="555099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8E080B8-595E-4B51-AC7D-5BC74B2E1ED4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0" name="Isosceles Triangle 119">
                <a:extLst>
                  <a:ext uri="{FF2B5EF4-FFF2-40B4-BE49-F238E27FC236}">
                    <a16:creationId xmlns:a16="http://schemas.microsoft.com/office/drawing/2014/main" id="{DFE996B2-EA59-473C-9AA7-E406A2E3AB6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60F2A38-B4C2-436C-B6F6-2E07BF3EC21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7E3ADA38-9326-4716-A30C-DA674C57110B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8" name="Isosceles Triangle 117">
                <a:extLst>
                  <a:ext uri="{FF2B5EF4-FFF2-40B4-BE49-F238E27FC236}">
                    <a16:creationId xmlns:a16="http://schemas.microsoft.com/office/drawing/2014/main" id="{8649C0E6-2E03-4BB3-B7D9-6A3BE84E759A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9CA98B0E-1F97-41E1-B0F1-84F9A6C81202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238CBC5-24D8-4DAE-AB6E-8D6C624A7916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6" name="Isosceles Triangle 115">
                <a:extLst>
                  <a:ext uri="{FF2B5EF4-FFF2-40B4-BE49-F238E27FC236}">
                    <a16:creationId xmlns:a16="http://schemas.microsoft.com/office/drawing/2014/main" id="{A2A2AA6E-5120-404B-815F-5208242C70C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603C350-497F-4E65-B50B-E5284F6A1C1E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B27A6C0-A161-44D8-A509-56544931BA50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4" name="Isosceles Triangle 113">
                <a:extLst>
                  <a:ext uri="{FF2B5EF4-FFF2-40B4-BE49-F238E27FC236}">
                    <a16:creationId xmlns:a16="http://schemas.microsoft.com/office/drawing/2014/main" id="{074A8D0C-F12A-431C-85FB-61A9AA77EB2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73E41BF5-7B1E-4D94-AE68-00E73C2AF76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73F35D60-93A7-4553-8CF6-29F0BD70CA3A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2" name="Isosceles Triangle 111">
                <a:extLst>
                  <a:ext uri="{FF2B5EF4-FFF2-40B4-BE49-F238E27FC236}">
                    <a16:creationId xmlns:a16="http://schemas.microsoft.com/office/drawing/2014/main" id="{3364B7DD-84EF-4CD6-8AEC-8059B3794ED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E610607-5172-48A7-996D-5C16D8405CAD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D916E15C-EE89-4C10-B0EC-0E778B236824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0" name="Isosceles Triangle 109">
                <a:extLst>
                  <a:ext uri="{FF2B5EF4-FFF2-40B4-BE49-F238E27FC236}">
                    <a16:creationId xmlns:a16="http://schemas.microsoft.com/office/drawing/2014/main" id="{18D09016-DEB3-42FA-A286-BD6D0CA4B78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5F71821D-AE1F-47AE-AFD1-D177F0C95C18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64FF056E-F2B3-4289-AEFE-31F4DF4F2D05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8" name="Isosceles Triangle 107">
                <a:extLst>
                  <a:ext uri="{FF2B5EF4-FFF2-40B4-BE49-F238E27FC236}">
                    <a16:creationId xmlns:a16="http://schemas.microsoft.com/office/drawing/2014/main" id="{A035C3AB-3E03-4080-9123-8D3C5E0D8559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A2498C2-9A80-4AA4-B796-97986995B11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EE99E66-23A4-445C-9B12-12963CCDEE56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Isosceles Triangle 105">
                <a:extLst>
                  <a:ext uri="{FF2B5EF4-FFF2-40B4-BE49-F238E27FC236}">
                    <a16:creationId xmlns:a16="http://schemas.microsoft.com/office/drawing/2014/main" id="{4D255137-889D-4246-B9D9-CC3A230009F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9D9ADD8-7A4E-4269-9C81-094A74ED926D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960EBFD8-1722-4B61-B6BD-5BBA0C3577C2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Isosceles Triangle 103">
                <a:extLst>
                  <a:ext uri="{FF2B5EF4-FFF2-40B4-BE49-F238E27FC236}">
                    <a16:creationId xmlns:a16="http://schemas.microsoft.com/office/drawing/2014/main" id="{CF207327-08EF-4684-B865-27194DF4E26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225E155-8F80-41DF-8A82-E52B93B05E4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24CD98E-9564-469E-8034-9964909EE181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2" name="Isosceles Triangle 101">
                <a:extLst>
                  <a:ext uri="{FF2B5EF4-FFF2-40B4-BE49-F238E27FC236}">
                    <a16:creationId xmlns:a16="http://schemas.microsoft.com/office/drawing/2014/main" id="{4541D28B-6FF8-4F32-8B67-92A9541EC8C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271272E-0D54-4DC9-AA22-B942501C9A49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A6A27B9-14FA-42FB-A719-B2F3838D337B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0" name="Isosceles Triangle 99">
                <a:extLst>
                  <a:ext uri="{FF2B5EF4-FFF2-40B4-BE49-F238E27FC236}">
                    <a16:creationId xmlns:a16="http://schemas.microsoft.com/office/drawing/2014/main" id="{F3CA0688-A39C-4C8D-91F4-6BDF629CDAE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D2C139C-16DD-4E55-B4CD-CF0222DC17B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58D4B6A0-22A3-4085-B710-73136E0ACF60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Isosceles Triangle 97">
                <a:extLst>
                  <a:ext uri="{FF2B5EF4-FFF2-40B4-BE49-F238E27FC236}">
                    <a16:creationId xmlns:a16="http://schemas.microsoft.com/office/drawing/2014/main" id="{D0E24F44-D34A-4095-8B4D-C8EF9421BAD5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608B8A2F-6CD7-4140-9113-AB94EDD87889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048B69-3926-4161-8F8C-C43027551B23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7607579" y="5911514"/>
            <a:ext cx="4539452" cy="1015641"/>
            <a:chOff x="9681613" y="-1537"/>
            <a:chExt cx="2481036" cy="55509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0D9A664-E582-4DE3-B0A7-75D5E8C7A5EC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Isosceles Triangle 83">
                <a:extLst>
                  <a:ext uri="{FF2B5EF4-FFF2-40B4-BE49-F238E27FC236}">
                    <a16:creationId xmlns:a16="http://schemas.microsoft.com/office/drawing/2014/main" id="{8ADCC0C5-25D4-4078-A1D0-F604A809DBF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A91C1B0-6577-42C6-A251-EC6D18689E9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46CAABF-C376-40F3-BC63-C15D4BC88ED9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Isosceles Triangle 81">
                <a:extLst>
                  <a:ext uri="{FF2B5EF4-FFF2-40B4-BE49-F238E27FC236}">
                    <a16:creationId xmlns:a16="http://schemas.microsoft.com/office/drawing/2014/main" id="{E9195996-09F9-4278-823D-5AF014D2E76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AD1B050-3C9C-45BE-8838-49EA31C41608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B7852F1-32ED-40B1-8E64-BF868F57F81E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Isosceles Triangle 79">
                <a:extLst>
                  <a:ext uri="{FF2B5EF4-FFF2-40B4-BE49-F238E27FC236}">
                    <a16:creationId xmlns:a16="http://schemas.microsoft.com/office/drawing/2014/main" id="{6823E0ED-F0E7-47C0-94F6-8FB30139D782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4410DE30-68BF-40B5-BF40-FCBE9C21AED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5C86E81-9F7C-4A32-8CD1-CCBDEEC90ECC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Isosceles Triangle 77">
                <a:extLst>
                  <a:ext uri="{FF2B5EF4-FFF2-40B4-BE49-F238E27FC236}">
                    <a16:creationId xmlns:a16="http://schemas.microsoft.com/office/drawing/2014/main" id="{8C5957D4-0672-41D6-BCFC-C1243F2B383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87A1DCC-D0F2-4A84-8C50-193A70A179B4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69F178F-ED63-419B-BF00-13A2C9643763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85F77549-890D-479B-87BC-29F36AC7E31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A224112-CC2B-4FF2-BAA8-8C8B65DF579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1C9E234-8839-4CC8-847B-3FD12E7A3851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Isosceles Triangle 73">
                <a:extLst>
                  <a:ext uri="{FF2B5EF4-FFF2-40B4-BE49-F238E27FC236}">
                    <a16:creationId xmlns:a16="http://schemas.microsoft.com/office/drawing/2014/main" id="{AC3AD160-319B-4B68-9760-7B550D05F77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7B8D6B6-1379-4D6E-B908-F87F4F10ADCC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BA06D1F-8DDA-4916-A130-AC196B7A8D8F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Isosceles Triangle 71">
                <a:extLst>
                  <a:ext uri="{FF2B5EF4-FFF2-40B4-BE49-F238E27FC236}">
                    <a16:creationId xmlns:a16="http://schemas.microsoft.com/office/drawing/2014/main" id="{74251815-CBE8-45BE-89DD-00DDBCD97E2C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B4CFE2C-08D2-4A34-ABED-200D7C5EBF5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8C1F658-09E5-421F-9B65-FBF3C325F8D2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Isosceles Triangle 69">
                <a:extLst>
                  <a:ext uri="{FF2B5EF4-FFF2-40B4-BE49-F238E27FC236}">
                    <a16:creationId xmlns:a16="http://schemas.microsoft.com/office/drawing/2014/main" id="{F13B00E3-04B0-4180-93A8-BBCC4A734D6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52B5523-0E78-4E42-B986-0A5AAA25EE9E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F4EC07F-C088-44F0-B2F7-692C252B9883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975D7D53-1413-4A4F-900A-E2DDD7B7BB5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628CE72-A4F4-421C-BBF7-803CB6026CE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DC86F8A-6249-40E3-8325-F433DBBF7541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1B59F171-BF69-4402-BAF2-72A93C9E0C3B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3420647-4FAF-4CDC-A741-B8CDA750662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4AEE08B-A766-494B-990B-EEAF5AD04B6B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97DF4CE0-2FE7-43FD-A920-D9B0873C948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054ADA6-6ADD-4DCB-A6E8-9D43439F76B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7E0B418-992C-412C-A074-E912C6B3ADB4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ACD97043-1FA1-44C2-8615-F3ADADD8C423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12D23FB-B1CA-42A5-9766-0C606B0CB63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8085F-FF9B-4CE6-824E-6A87C07669CF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1161B-FB6E-440A-AF7E-BCCB6BA09FED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71B20708-E680-4C21-B8FD-EA6DA1FEDB48}"/>
              </a:ext>
            </a:extLst>
          </p:cNvPr>
          <p:cNvSpPr>
            <a:spLocks noGrp="1"/>
          </p:cNvSpPr>
          <p:nvPr userDrawn="1">
            <p:ph type="media" sz="quarter" idx="14"/>
          </p:nvPr>
        </p:nvSpPr>
        <p:spPr>
          <a:xfrm rot="60000">
            <a:off x="358800" y="1187976"/>
            <a:ext cx="11473200" cy="4966496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US" sz="1200" i="1"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US"/>
              <a:t>Click icon to add media</a:t>
            </a:r>
          </a:p>
        </p:txBody>
      </p:sp>
      <p:pic>
        <p:nvPicPr>
          <p:cNvPr id="123" name="Picture 122" descr="Ladybug">
            <a:extLst>
              <a:ext uri="{FF2B5EF4-FFF2-40B4-BE49-F238E27FC236}">
                <a16:creationId xmlns:a16="http://schemas.microsoft.com/office/drawing/2014/main" id="{14F7A20B-D045-42C0-AD54-A6F034DB1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10841410" y="817470"/>
            <a:ext cx="379092" cy="5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43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398314-F849-469D-B23A-D472386FC5CF}"/>
              </a:ext>
            </a:extLst>
          </p:cNvPr>
          <p:cNvSpPr/>
          <p:nvPr userDrawn="1"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23C505-9121-4F30-86E9-E5C0E3293011}"/>
              </a:ext>
            </a:extLst>
          </p:cNvPr>
          <p:cNvSpPr/>
          <p:nvPr userDrawn="1"/>
        </p:nvSpPr>
        <p:spPr>
          <a:xfrm>
            <a:off x="0" y="6674825"/>
            <a:ext cx="12192000" cy="18317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6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AA4BF-769E-4073-9C60-FD4E3AE8F982}"/>
              </a:ext>
            </a:extLst>
          </p:cNvPr>
          <p:cNvSpPr/>
          <p:nvPr userDrawn="1"/>
        </p:nvSpPr>
        <p:spPr>
          <a:xfrm rot="5400000">
            <a:off x="-3399817" y="3399817"/>
            <a:ext cx="6858000" cy="58366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62D9EA-F4A8-4FBB-975C-E4CE96EE6E6A}"/>
              </a:ext>
            </a:extLst>
          </p:cNvPr>
          <p:cNvSpPr/>
          <p:nvPr userDrawn="1"/>
        </p:nvSpPr>
        <p:spPr>
          <a:xfrm rot="5400000">
            <a:off x="8734199" y="3400201"/>
            <a:ext cx="6858001" cy="576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6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1E633C-2457-40CE-B98C-6E28B763F2FD}"/>
              </a:ext>
            </a:extLst>
          </p:cNvPr>
          <p:cNvSpPr/>
          <p:nvPr userDrawn="1"/>
        </p:nvSpPr>
        <p:spPr>
          <a:xfrm>
            <a:off x="0" y="0"/>
            <a:ext cx="12192000" cy="18317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3CEE71-454C-49BF-97B1-42F8D6352579}"/>
              </a:ext>
            </a:extLst>
          </p:cNvPr>
          <p:cNvCxnSpPr>
            <a:cxnSpLocks/>
          </p:cNvCxnSpPr>
          <p:nvPr userDrawn="1"/>
        </p:nvCxnSpPr>
        <p:spPr>
          <a:xfrm flipH="1">
            <a:off x="190501" y="6524625"/>
            <a:ext cx="112514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05299-040D-4757-9637-32AF22E9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9"/>
            <a:ext cx="11268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E6D48-9D4D-4738-BE75-720EC4307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152000"/>
            <a:ext cx="11268000" cy="4972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A50AB-AA60-47C8-A3D7-EAC351DAA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925" y="6275137"/>
            <a:ext cx="6336000" cy="170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i="1">
                <a:solidFill>
                  <a:schemeClr val="tx1"/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12731-6043-4294-9818-37AE7696D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0164" y="6705533"/>
            <a:ext cx="469985" cy="121759"/>
          </a:xfrm>
          <a:prstGeom prst="octagon">
            <a:avLst/>
          </a:prstGeom>
          <a:solidFill>
            <a:schemeClr val="tx1"/>
          </a:solidFill>
        </p:spPr>
        <p:txBody>
          <a:bodyPr vert="horz" lIns="0" tIns="0" rIns="36000" bIns="0" rtlCol="0" anchor="ctr"/>
          <a:lstStyle>
            <a:lvl1pPr algn="r"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ZA"/>
              <a:t> Page </a:t>
            </a:r>
            <a:fld id="{26699011-AD31-4C1E-9097-A1CA72DD0DA4}" type="slidenum">
              <a:rPr lang="en-ZA" smtClean="0"/>
              <a:pPr/>
              <a:t>‹#›</a:t>
            </a:fld>
            <a:endParaRPr lang="en-ZA" dirty="0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8807779-2294-46CD-AF9D-26E6E75602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20499" y="6766412"/>
            <a:ext cx="454026" cy="0"/>
          </a:xfrm>
          <a:prstGeom prst="line">
            <a:avLst/>
          </a:prstGeom>
          <a:ln>
            <a:solidFill>
              <a:schemeClr val="bg1">
                <a:alpha val="34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2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7" r:id="rId2"/>
    <p:sldLayoutId id="2147483663" r:id="rId3"/>
    <p:sldLayoutId id="2147483659" r:id="rId4"/>
    <p:sldLayoutId id="2147483664" r:id="rId5"/>
    <p:sldLayoutId id="2147483678" r:id="rId6"/>
    <p:sldLayoutId id="2147483665" r:id="rId7"/>
    <p:sldLayoutId id="2147483667" r:id="rId8"/>
    <p:sldLayoutId id="2147483679" r:id="rId9"/>
    <p:sldLayoutId id="2147483666" r:id="rId10"/>
    <p:sldLayoutId id="2147483660" r:id="rId11"/>
    <p:sldLayoutId id="2147483661" r:id="rId12"/>
    <p:sldLayoutId id="2147483675" r:id="rId13"/>
    <p:sldLayoutId id="2147483672" r:id="rId14"/>
    <p:sldLayoutId id="2147483673" r:id="rId15"/>
    <p:sldLayoutId id="2147483674" r:id="rId16"/>
    <p:sldLayoutId id="2147483668" r:id="rId17"/>
    <p:sldLayoutId id="2147483669" r:id="rId18"/>
    <p:sldLayoutId id="2147483670" r:id="rId19"/>
    <p:sldLayoutId id="2147483671" r:id="rId20"/>
    <p:sldLayoutId id="2147483676" r:id="rId21"/>
    <p:sldLayoutId id="2147483649" r:id="rId22"/>
    <p:sldLayoutId id="2147483651" r:id="rId23"/>
    <p:sldLayoutId id="2147483650" r:id="rId24"/>
    <p:sldLayoutId id="2147483652" r:id="rId25"/>
    <p:sldLayoutId id="2147483653" r:id="rId26"/>
    <p:sldLayoutId id="2147483654" r:id="rId27"/>
    <p:sldLayoutId id="2147483655" r:id="rId28"/>
    <p:sldLayoutId id="2147483656" r:id="rId29"/>
    <p:sldLayoutId id="2147483657" r:id="rId30"/>
    <p:sldLayoutId id="2147483680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-12-HFS4\Home\MBentley\NewFiles\Trainings\LIA\Fiscal%20Training\Program%20Sharing%20Ratios.xl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EFBE84D-0D41-AC5E-6472-7BA2EA3CD7D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C0FADCC0-06D0-47AA-AFA2-489611F7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409" y="1868342"/>
            <a:ext cx="2975181" cy="432000"/>
          </a:xfrm>
        </p:spPr>
        <p:txBody>
          <a:bodyPr/>
          <a:lstStyle/>
          <a:p>
            <a:r>
              <a:rPr lang="en-US" sz="4400" dirty="0"/>
              <a:t>Fiscal Essentials 101</a:t>
            </a:r>
            <a:endParaRPr lang="en-ZA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4511535" y="4290029"/>
            <a:ext cx="7091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Presenters: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Monica L Bentley – Riverside County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Robert Manchia – San Mateo County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Ardee Apostol – San Diego County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Maria Lucia Gonzales – Sacramento County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4C65C-C33A-4203-ECF2-153018A5A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721">
            <a:off x="36895" y="132516"/>
            <a:ext cx="3184327" cy="1662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791A3B-BAD2-2BC9-3290-7A697F0C16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958826">
            <a:off x="8004740" y="-261939"/>
            <a:ext cx="291465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8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10E4D3-9590-157C-1D01-80C6EE9FDF1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52" name="Rectangle 5132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3" name="Rectangle 5134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Federal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The Federal budget delineates how much each state will receive.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Federal funds require a match.</a:t>
            </a:r>
          </a:p>
          <a:p>
            <a:pPr lvl="1" indent="-228600"/>
            <a:r>
              <a:rPr lang="en-US" sz="2400" b="1" dirty="0">
                <a:solidFill>
                  <a:schemeClr val="tx2"/>
                </a:solidFill>
              </a:rPr>
              <a:t>Match is usually required to be non-Fed.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Federal funding is usually open ended.</a:t>
            </a:r>
          </a:p>
          <a:p>
            <a:pPr marL="34290"/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5154" name="Group 5136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5138" name="Freeform: Shape 5137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5" name="Freeform: Shape 5138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6" name="Freeform: Shape 5139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7" name="Freeform: Shape 5140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8" name="Picture 8" descr="See the source image">
            <a:extLst>
              <a:ext uri="{FF2B5EF4-FFF2-40B4-BE49-F238E27FC236}">
                <a16:creationId xmlns:a16="http://schemas.microsoft.com/office/drawing/2014/main" id="{90CFC634-F294-4F81-B3DB-7A571F8EA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392" y="1995701"/>
            <a:ext cx="4142232" cy="379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95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FAB617-5B89-0416-8BAB-847B4BADAAC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560" name="Rectangle 2355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562" name="Arc 2356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5894962" y="479493"/>
            <a:ext cx="5458838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4600" b="1">
                <a:solidFill>
                  <a:schemeClr val="tx2"/>
                </a:solidFill>
                <a:latin typeface="Lucida Sans Unicode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State General Funding</a:t>
            </a:r>
          </a:p>
        </p:txBody>
      </p:sp>
      <p:sp>
        <p:nvSpPr>
          <p:cNvPr id="23564" name="Freeform: Shape 2356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6" descr="See the source image">
            <a:extLst>
              <a:ext uri="{FF2B5EF4-FFF2-40B4-BE49-F238E27FC236}">
                <a16:creationId xmlns:a16="http://schemas.microsoft.com/office/drawing/2014/main" id="{F4D3BF6D-BB02-4E37-8075-289F05BC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552" y="2125896"/>
            <a:ext cx="5405883" cy="275700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5894962" y="1984443"/>
            <a:ext cx="5635622" cy="419252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b="1" dirty="0"/>
              <a:t>State fiscal year is July 1- June 30</a:t>
            </a:r>
          </a:p>
          <a:p>
            <a:r>
              <a:rPr lang="en-US" sz="2400" b="1" dirty="0"/>
              <a:t>The State budget delineates how much State General funds will be available </a:t>
            </a:r>
          </a:p>
          <a:p>
            <a:pPr marL="742950" lvl="1" indent="-228600"/>
            <a:r>
              <a:rPr lang="en-US" sz="2000" b="1" dirty="0"/>
              <a:t>State General Fund is used to draw down Federal dollars.</a:t>
            </a:r>
          </a:p>
          <a:p>
            <a:pPr marL="742950" lvl="1" indent="-228600"/>
            <a:r>
              <a:rPr lang="en-US" sz="2000" b="1" dirty="0"/>
              <a:t>There are also State only programs.</a:t>
            </a:r>
          </a:p>
          <a:p>
            <a:r>
              <a:rPr lang="en-US" sz="2400" b="1" dirty="0"/>
              <a:t>Allocations letters inform counties on how much they will receive.</a:t>
            </a:r>
          </a:p>
        </p:txBody>
      </p:sp>
    </p:spTree>
    <p:extLst>
      <p:ext uri="{BB962C8B-B14F-4D97-AF65-F5344CB8AC3E}">
        <p14:creationId xmlns:p14="http://schemas.microsoft.com/office/powerpoint/2010/main" val="42867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46D087-51E3-71B5-2B46-2D79DA2DFFF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637" name="Rectangle 2663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572493" y="238539"/>
            <a:ext cx="11018520" cy="14344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4600" b="1">
                <a:solidFill>
                  <a:schemeClr val="tx2"/>
                </a:solidFill>
                <a:latin typeface="Lucida Sans Unicode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Allocation Development</a:t>
            </a:r>
          </a:p>
        </p:txBody>
      </p:sp>
      <p:sp>
        <p:nvSpPr>
          <p:cNvPr id="2663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/>
              <a:t>Each Allocation uses a prescribed methodology to develop county specific amounts. </a:t>
            </a:r>
          </a:p>
          <a:p>
            <a:r>
              <a:rPr lang="en-US" sz="2400" b="1" dirty="0"/>
              <a:t>Usually outlined in Allocation Letter.</a:t>
            </a:r>
          </a:p>
          <a:p>
            <a:r>
              <a:rPr lang="en-US" sz="2400" b="1" dirty="0"/>
              <a:t>Outlined in Annual Allocation Matrix developed by the CWDA FAAD’s workgroup.</a:t>
            </a:r>
          </a:p>
          <a:p>
            <a:endParaRPr lang="en-US" sz="2200" b="1" dirty="0"/>
          </a:p>
          <a:p>
            <a:pPr marL="109728"/>
            <a:endParaRPr lang="en-US" sz="2200" b="1" dirty="0"/>
          </a:p>
          <a:p>
            <a:endParaRPr lang="en-US" sz="2200" b="1" dirty="0"/>
          </a:p>
          <a:p>
            <a:endParaRPr lang="en-US" sz="2200" b="1" dirty="0"/>
          </a:p>
          <a:p>
            <a:endParaRPr lang="en-US" sz="2200" b="1" dirty="0"/>
          </a:p>
          <a:p>
            <a:endParaRPr lang="en-US" sz="2200" b="1" dirty="0"/>
          </a:p>
        </p:txBody>
      </p:sp>
      <p:pic>
        <p:nvPicPr>
          <p:cNvPr id="4" name="Picture 16" descr="https://www.dentaldirectsales.com/userfiles/image/purple_alloca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46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6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C43929-1667-62BC-25B5-B2253D323FF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362" y="431873"/>
            <a:ext cx="9603275" cy="84791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Realignment</a:t>
            </a:r>
          </a:p>
        </p:txBody>
      </p:sp>
      <p:pic>
        <p:nvPicPr>
          <p:cNvPr id="7180" name="Picture 12" descr="See the source image">
            <a:extLst>
              <a:ext uri="{FF2B5EF4-FFF2-40B4-BE49-F238E27FC236}">
                <a16:creationId xmlns:a16="http://schemas.microsoft.com/office/drawing/2014/main" id="{B54A7858-10B0-411F-9223-6BD2BB5B0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51" y="2439487"/>
            <a:ext cx="2828665" cy="347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ee the source image">
            <a:extLst>
              <a:ext uri="{FF2B5EF4-FFF2-40B4-BE49-F238E27FC236}">
                <a16:creationId xmlns:a16="http://schemas.microsoft.com/office/drawing/2014/main" id="{0100E683-0BDF-4B3D-B273-E42A94D3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73" y="2439486"/>
            <a:ext cx="2828665" cy="347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See the source image">
            <a:extLst>
              <a:ext uri="{FF2B5EF4-FFF2-40B4-BE49-F238E27FC236}">
                <a16:creationId xmlns:a16="http://schemas.microsoft.com/office/drawing/2014/main" id="{B7B6B145-661D-4058-8B05-1BD4265C5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414" y="1186991"/>
            <a:ext cx="4811170" cy="501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4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6901AC-72F3-527D-E133-C14DC2972C5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4000" b="1" kern="1200" cap="none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Realignment</a:t>
            </a:r>
          </a:p>
        </p:txBody>
      </p:sp>
      <p:graphicFrame>
        <p:nvGraphicFramePr>
          <p:cNvPr id="8" name="Rectangle 3">
            <a:extLst>
              <a:ext uri="{FF2B5EF4-FFF2-40B4-BE49-F238E27FC236}">
                <a16:creationId xmlns:a16="http://schemas.microsoft.com/office/drawing/2014/main" id="{A4AB22BB-E906-ED25-42F9-354EB6D4E4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760778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255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8C44F6-AF85-442F-A17B-C1A2697B4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3" name="Text Box 74"/>
          <p:cNvSpPr txBox="1">
            <a:spLocks noChangeArrowheads="1"/>
          </p:cNvSpPr>
          <p:nvPr/>
        </p:nvSpPr>
        <p:spPr bwMode="auto">
          <a:xfrm>
            <a:off x="1712912" y="138373"/>
            <a:ext cx="87534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dirty="0">
                <a:latin typeface="+mj-lt"/>
              </a:rPr>
              <a:t>1991 REALIGNMENT STRUCTURE - STATE</a:t>
            </a:r>
          </a:p>
        </p:txBody>
      </p:sp>
      <p:sp>
        <p:nvSpPr>
          <p:cNvPr id="25602" name="Text Box 76"/>
          <p:cNvSpPr txBox="1">
            <a:spLocks noChangeArrowheads="1"/>
          </p:cNvSpPr>
          <p:nvPr/>
        </p:nvSpPr>
        <p:spPr bwMode="auto">
          <a:xfrm>
            <a:off x="2770188" y="551687"/>
            <a:ext cx="7094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u="sng" dirty="0">
                <a:solidFill>
                  <a:schemeClr val="tx2"/>
                </a:solidFill>
              </a:rPr>
              <a:t>SALES TAX/VLF DISTRIBUTIONS</a:t>
            </a:r>
          </a:p>
        </p:txBody>
      </p:sp>
      <p:sp>
        <p:nvSpPr>
          <p:cNvPr id="20" name="Freeform 19"/>
          <p:cNvSpPr/>
          <p:nvPr/>
        </p:nvSpPr>
        <p:spPr>
          <a:xfrm>
            <a:off x="4822032" y="985043"/>
            <a:ext cx="2668587" cy="789782"/>
          </a:xfrm>
          <a:custGeom>
            <a:avLst/>
            <a:gdLst>
              <a:gd name="connsiteX0" fmla="*/ 0 w 2918499"/>
              <a:gd name="connsiteY0" fmla="*/ 0 h 609275"/>
              <a:gd name="connsiteX1" fmla="*/ 2918499 w 2918499"/>
              <a:gd name="connsiteY1" fmla="*/ 0 h 609275"/>
              <a:gd name="connsiteX2" fmla="*/ 2918499 w 2918499"/>
              <a:gd name="connsiteY2" fmla="*/ 609275 h 609275"/>
              <a:gd name="connsiteX3" fmla="*/ 0 w 2918499"/>
              <a:gd name="connsiteY3" fmla="*/ 609275 h 609275"/>
              <a:gd name="connsiteX4" fmla="*/ 0 w 2918499"/>
              <a:gd name="connsiteY4" fmla="*/ 0 h 60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499" h="609275">
                <a:moveTo>
                  <a:pt x="0" y="0"/>
                </a:moveTo>
                <a:lnTo>
                  <a:pt x="2918499" y="0"/>
                </a:lnTo>
                <a:lnTo>
                  <a:pt x="2918499" y="609275"/>
                </a:lnTo>
                <a:lnTo>
                  <a:pt x="0" y="609275"/>
                </a:lnTo>
                <a:lnTo>
                  <a:pt x="0" y="0"/>
                </a:lnTo>
                <a:close/>
              </a:path>
            </a:pathLst>
          </a:custGeom>
          <a:solidFill>
            <a:srgbClr val="D9CE79"/>
          </a:solidFill>
          <a:ln>
            <a:solidFill>
              <a:srgbClr val="4E5B6F"/>
            </a:solidFill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spcCol="1270" anchor="ctr">
            <a:normAutofit/>
          </a:bodyPr>
          <a:lstStyle/>
          <a:p>
            <a:pPr algn="ctr" defTabSz="10668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b="1" dirty="0"/>
              <a:t>Sales Tax/VLF</a:t>
            </a:r>
          </a:p>
          <a:p>
            <a:pPr algn="ctr" defTabSz="10668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000" dirty="0"/>
              <a:t>Source: ½ cent Sales Tax; Source: 74.9% Vehicle License Fees </a:t>
            </a:r>
          </a:p>
        </p:txBody>
      </p:sp>
      <p:sp>
        <p:nvSpPr>
          <p:cNvPr id="21" name="Freeform 20"/>
          <p:cNvSpPr/>
          <p:nvPr/>
        </p:nvSpPr>
        <p:spPr>
          <a:xfrm>
            <a:off x="3059114" y="1974850"/>
            <a:ext cx="1857375" cy="711200"/>
          </a:xfrm>
          <a:custGeom>
            <a:avLst/>
            <a:gdLst>
              <a:gd name="connsiteX0" fmla="*/ 0 w 1103913"/>
              <a:gd name="connsiteY0" fmla="*/ 0 h 711613"/>
              <a:gd name="connsiteX1" fmla="*/ 1103913 w 1103913"/>
              <a:gd name="connsiteY1" fmla="*/ 0 h 711613"/>
              <a:gd name="connsiteX2" fmla="*/ 1103913 w 1103913"/>
              <a:gd name="connsiteY2" fmla="*/ 711613 h 711613"/>
              <a:gd name="connsiteX3" fmla="*/ 0 w 1103913"/>
              <a:gd name="connsiteY3" fmla="*/ 711613 h 711613"/>
              <a:gd name="connsiteX4" fmla="*/ 0 w 1103913"/>
              <a:gd name="connsiteY4" fmla="*/ 0 h 71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913" h="711613">
                <a:moveTo>
                  <a:pt x="0" y="0"/>
                </a:moveTo>
                <a:lnTo>
                  <a:pt x="1103913" y="0"/>
                </a:lnTo>
                <a:lnTo>
                  <a:pt x="1103913" y="711613"/>
                </a:lnTo>
                <a:lnTo>
                  <a:pt x="0" y="711613"/>
                </a:lnTo>
                <a:lnTo>
                  <a:pt x="0" y="0"/>
                </a:lnTo>
                <a:close/>
              </a:path>
            </a:pathLst>
          </a:custGeom>
          <a:solidFill>
            <a:srgbClr val="D9CE79"/>
          </a:solidFill>
          <a:ln>
            <a:solidFill>
              <a:srgbClr val="4E5B6F"/>
            </a:solidFill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b="1" dirty="0"/>
              <a:t>Sales Tax/VLF Base Account</a:t>
            </a:r>
          </a:p>
        </p:txBody>
      </p:sp>
      <p:sp>
        <p:nvSpPr>
          <p:cNvPr id="28" name="Freeform 27"/>
          <p:cNvSpPr/>
          <p:nvPr/>
        </p:nvSpPr>
        <p:spPr>
          <a:xfrm>
            <a:off x="8607426" y="1973264"/>
            <a:ext cx="1858963" cy="712787"/>
          </a:xfrm>
          <a:custGeom>
            <a:avLst/>
            <a:gdLst>
              <a:gd name="connsiteX0" fmla="*/ 0 w 1099851"/>
              <a:gd name="connsiteY0" fmla="*/ 0 h 715678"/>
              <a:gd name="connsiteX1" fmla="*/ 1099851 w 1099851"/>
              <a:gd name="connsiteY1" fmla="*/ 0 h 715678"/>
              <a:gd name="connsiteX2" fmla="*/ 1099851 w 1099851"/>
              <a:gd name="connsiteY2" fmla="*/ 715678 h 715678"/>
              <a:gd name="connsiteX3" fmla="*/ 0 w 1099851"/>
              <a:gd name="connsiteY3" fmla="*/ 715678 h 715678"/>
              <a:gd name="connsiteX4" fmla="*/ 0 w 1099851"/>
              <a:gd name="connsiteY4" fmla="*/ 0 h 71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851" h="715678">
                <a:moveTo>
                  <a:pt x="0" y="0"/>
                </a:moveTo>
                <a:lnTo>
                  <a:pt x="1099851" y="0"/>
                </a:lnTo>
                <a:lnTo>
                  <a:pt x="1099851" y="715678"/>
                </a:lnTo>
                <a:lnTo>
                  <a:pt x="0" y="715678"/>
                </a:lnTo>
                <a:lnTo>
                  <a:pt x="0" y="0"/>
                </a:lnTo>
                <a:close/>
              </a:path>
            </a:pathLst>
          </a:custGeom>
          <a:solidFill>
            <a:srgbClr val="D9CE79"/>
          </a:solidFill>
          <a:ln>
            <a:solidFill>
              <a:srgbClr val="4E5B6F"/>
            </a:solidFill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 lnSpcReduction="10000"/>
          </a:bodyPr>
          <a:lstStyle/>
          <a:p>
            <a:pPr algn="ctr" eaLnBrk="0" hangingPunct="0">
              <a:defRPr/>
            </a:pPr>
            <a:r>
              <a:rPr lang="en-US" sz="1600" b="1" dirty="0"/>
              <a:t>Sales Tax/VLF Growth Account </a:t>
            </a:r>
          </a:p>
          <a:p>
            <a:pPr algn="ctr" eaLnBrk="0" hangingPunct="0">
              <a:defRPr/>
            </a:pPr>
            <a:r>
              <a:rPr lang="en-US" sz="900" dirty="0"/>
              <a:t>(Revenues in Excess of Base Payments)</a:t>
            </a:r>
          </a:p>
        </p:txBody>
      </p:sp>
      <p:cxnSp>
        <p:nvCxnSpPr>
          <p:cNvPr id="25606" name="Straight Connector 53"/>
          <p:cNvCxnSpPr>
            <a:cxnSpLocks noChangeShapeType="1"/>
          </p:cNvCxnSpPr>
          <p:nvPr/>
        </p:nvCxnSpPr>
        <p:spPr bwMode="auto">
          <a:xfrm>
            <a:off x="9501188" y="1855789"/>
            <a:ext cx="0" cy="111125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07" name="Straight Connector 54"/>
          <p:cNvCxnSpPr>
            <a:cxnSpLocks noChangeShapeType="1"/>
          </p:cNvCxnSpPr>
          <p:nvPr/>
        </p:nvCxnSpPr>
        <p:spPr bwMode="auto">
          <a:xfrm>
            <a:off x="3916363" y="1851026"/>
            <a:ext cx="0" cy="125413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sp>
        <p:nvSpPr>
          <p:cNvPr id="56" name="Freeform 55"/>
          <p:cNvSpPr/>
          <p:nvPr/>
        </p:nvSpPr>
        <p:spPr>
          <a:xfrm>
            <a:off x="2420938" y="4106863"/>
            <a:ext cx="0" cy="3540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7929" y="0"/>
                </a:moveTo>
                <a:lnTo>
                  <a:pt x="47929" y="216477"/>
                </a:lnTo>
                <a:lnTo>
                  <a:pt x="45720" y="216477"/>
                </a:lnTo>
                <a:lnTo>
                  <a:pt x="45720" y="353986"/>
                </a:lnTo>
              </a:path>
            </a:pathLst>
          </a:custGeom>
          <a:noFill/>
          <a:ln>
            <a:prstDash val="sysDash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1712913" y="2957513"/>
            <a:ext cx="1350962" cy="774700"/>
          </a:xfrm>
          <a:custGeom>
            <a:avLst/>
            <a:gdLst>
              <a:gd name="connsiteX0" fmla="*/ 0 w 1618919"/>
              <a:gd name="connsiteY0" fmla="*/ 0 h 893719"/>
              <a:gd name="connsiteX1" fmla="*/ 1618919 w 1618919"/>
              <a:gd name="connsiteY1" fmla="*/ 0 h 893719"/>
              <a:gd name="connsiteX2" fmla="*/ 1618919 w 1618919"/>
              <a:gd name="connsiteY2" fmla="*/ 893719 h 893719"/>
              <a:gd name="connsiteX3" fmla="*/ 0 w 1618919"/>
              <a:gd name="connsiteY3" fmla="*/ 893719 h 893719"/>
              <a:gd name="connsiteX4" fmla="*/ 0 w 1618919"/>
              <a:gd name="connsiteY4" fmla="*/ 0 h 893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919" h="893719">
                <a:moveTo>
                  <a:pt x="0" y="0"/>
                </a:moveTo>
                <a:lnTo>
                  <a:pt x="1618919" y="0"/>
                </a:lnTo>
                <a:lnTo>
                  <a:pt x="1618919" y="893719"/>
                </a:lnTo>
                <a:lnTo>
                  <a:pt x="0" y="89371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defRPr/>
            </a:pPr>
            <a:r>
              <a:rPr lang="en-US" sz="1400" b="1" dirty="0"/>
              <a:t>Mental Health Subaccount</a:t>
            </a:r>
            <a:r>
              <a:rPr lang="en-US" sz="1400" dirty="0"/>
              <a:t> </a:t>
            </a:r>
            <a:r>
              <a:rPr lang="en-US" sz="1400" baseline="30000" dirty="0"/>
              <a:t>a</a:t>
            </a:r>
          </a:p>
          <a:p>
            <a:pPr algn="ctr" defTabSz="711200" eaLnBrk="0" hangingPunct="0">
              <a:lnSpc>
                <a:spcPct val="90000"/>
              </a:lnSpc>
              <a:defRPr/>
            </a:pPr>
            <a:r>
              <a:rPr lang="en-US" sz="900" dirty="0"/>
              <a:t>($1.12 billion base funding from 2011 Realignment)</a:t>
            </a:r>
          </a:p>
        </p:txBody>
      </p:sp>
      <p:sp>
        <p:nvSpPr>
          <p:cNvPr id="58" name="Freeform 57"/>
          <p:cNvSpPr/>
          <p:nvPr/>
        </p:nvSpPr>
        <p:spPr>
          <a:xfrm>
            <a:off x="1951038" y="4127500"/>
            <a:ext cx="1096962" cy="914400"/>
          </a:xfrm>
          <a:custGeom>
            <a:avLst/>
            <a:gdLst>
              <a:gd name="connsiteX0" fmla="*/ 0 w 1323512"/>
              <a:gd name="connsiteY0" fmla="*/ 0 h 822961"/>
              <a:gd name="connsiteX1" fmla="*/ 1323512 w 1323512"/>
              <a:gd name="connsiteY1" fmla="*/ 0 h 822961"/>
              <a:gd name="connsiteX2" fmla="*/ 1323512 w 1323512"/>
              <a:gd name="connsiteY2" fmla="*/ 822961 h 822961"/>
              <a:gd name="connsiteX3" fmla="*/ 0 w 1323512"/>
              <a:gd name="connsiteY3" fmla="*/ 822961 h 822961"/>
              <a:gd name="connsiteX4" fmla="*/ 0 w 1323512"/>
              <a:gd name="connsiteY4" fmla="*/ 0 h 8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512" h="822961">
                <a:moveTo>
                  <a:pt x="0" y="0"/>
                </a:moveTo>
                <a:lnTo>
                  <a:pt x="1323512" y="0"/>
                </a:lnTo>
                <a:lnTo>
                  <a:pt x="1323512" y="822961"/>
                </a:lnTo>
                <a:lnTo>
                  <a:pt x="0" y="82296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dirty="0"/>
              <a:t>CalWORKs MOE </a:t>
            </a:r>
            <a:r>
              <a:rPr lang="en-US" sz="1400" baseline="30000" dirty="0"/>
              <a:t>b</a:t>
            </a:r>
          </a:p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/>
              <a:t>(capped at $1.12 billion)</a:t>
            </a:r>
          </a:p>
        </p:txBody>
      </p:sp>
      <p:sp>
        <p:nvSpPr>
          <p:cNvPr id="60" name="Freeform 59"/>
          <p:cNvSpPr/>
          <p:nvPr/>
        </p:nvSpPr>
        <p:spPr>
          <a:xfrm>
            <a:off x="4567238" y="2954339"/>
            <a:ext cx="1250950" cy="777875"/>
          </a:xfrm>
          <a:custGeom>
            <a:avLst/>
            <a:gdLst>
              <a:gd name="connsiteX0" fmla="*/ 0 w 1600794"/>
              <a:gd name="connsiteY0" fmla="*/ 0 h 892436"/>
              <a:gd name="connsiteX1" fmla="*/ 1600794 w 1600794"/>
              <a:gd name="connsiteY1" fmla="*/ 0 h 892436"/>
              <a:gd name="connsiteX2" fmla="*/ 1600794 w 1600794"/>
              <a:gd name="connsiteY2" fmla="*/ 892436 h 892436"/>
              <a:gd name="connsiteX3" fmla="*/ 0 w 1600794"/>
              <a:gd name="connsiteY3" fmla="*/ 892436 h 892436"/>
              <a:gd name="connsiteX4" fmla="*/ 0 w 1600794"/>
              <a:gd name="connsiteY4" fmla="*/ 0 h 89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794" h="892436">
                <a:moveTo>
                  <a:pt x="0" y="0"/>
                </a:moveTo>
                <a:lnTo>
                  <a:pt x="1600794" y="0"/>
                </a:lnTo>
                <a:lnTo>
                  <a:pt x="1600794" y="892436"/>
                </a:lnTo>
                <a:lnTo>
                  <a:pt x="0" y="8924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/>
              <a:t>Health </a:t>
            </a:r>
          </a:p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/>
              <a:t>Subaccount</a:t>
            </a:r>
          </a:p>
        </p:txBody>
      </p:sp>
      <p:sp>
        <p:nvSpPr>
          <p:cNvPr id="61" name="Freeform 60"/>
          <p:cNvSpPr/>
          <p:nvPr/>
        </p:nvSpPr>
        <p:spPr>
          <a:xfrm>
            <a:off x="3186113" y="2954339"/>
            <a:ext cx="1250950" cy="777875"/>
          </a:xfrm>
          <a:custGeom>
            <a:avLst/>
            <a:gdLst>
              <a:gd name="connsiteX0" fmla="*/ 0 w 1604370"/>
              <a:gd name="connsiteY0" fmla="*/ 0 h 892436"/>
              <a:gd name="connsiteX1" fmla="*/ 1604370 w 1604370"/>
              <a:gd name="connsiteY1" fmla="*/ 0 h 892436"/>
              <a:gd name="connsiteX2" fmla="*/ 1604370 w 1604370"/>
              <a:gd name="connsiteY2" fmla="*/ 892436 h 892436"/>
              <a:gd name="connsiteX3" fmla="*/ 0 w 1604370"/>
              <a:gd name="connsiteY3" fmla="*/ 892436 h 892436"/>
              <a:gd name="connsiteX4" fmla="*/ 0 w 1604370"/>
              <a:gd name="connsiteY4" fmla="*/ 0 h 89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4370" h="892436">
                <a:moveTo>
                  <a:pt x="0" y="0"/>
                </a:moveTo>
                <a:lnTo>
                  <a:pt x="1604370" y="0"/>
                </a:lnTo>
                <a:lnTo>
                  <a:pt x="1604370" y="892436"/>
                </a:lnTo>
                <a:lnTo>
                  <a:pt x="0" y="8924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/>
              <a:t>Social Services Subaccount</a:t>
            </a:r>
          </a:p>
        </p:txBody>
      </p:sp>
      <p:sp>
        <p:nvSpPr>
          <p:cNvPr id="65" name="Freeform 64"/>
          <p:cNvSpPr/>
          <p:nvPr/>
        </p:nvSpPr>
        <p:spPr>
          <a:xfrm>
            <a:off x="8285164" y="4127500"/>
            <a:ext cx="1100137" cy="914400"/>
          </a:xfrm>
          <a:custGeom>
            <a:avLst/>
            <a:gdLst>
              <a:gd name="connsiteX0" fmla="*/ 0 w 1323512"/>
              <a:gd name="connsiteY0" fmla="*/ 0 h 822961"/>
              <a:gd name="connsiteX1" fmla="*/ 1323512 w 1323512"/>
              <a:gd name="connsiteY1" fmla="*/ 0 h 822961"/>
              <a:gd name="connsiteX2" fmla="*/ 1323512 w 1323512"/>
              <a:gd name="connsiteY2" fmla="*/ 822961 h 822961"/>
              <a:gd name="connsiteX3" fmla="*/ 0 w 1323512"/>
              <a:gd name="connsiteY3" fmla="*/ 822961 h 822961"/>
              <a:gd name="connsiteX4" fmla="*/ 0 w 1323512"/>
              <a:gd name="connsiteY4" fmla="*/ 0 h 8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512" h="822961">
                <a:moveTo>
                  <a:pt x="0" y="0"/>
                </a:moveTo>
                <a:lnTo>
                  <a:pt x="1323512" y="0"/>
                </a:lnTo>
                <a:lnTo>
                  <a:pt x="1323512" y="822961"/>
                </a:lnTo>
                <a:lnTo>
                  <a:pt x="0" y="822961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 fontScale="92500"/>
          </a:bodyPr>
          <a:lstStyle/>
          <a:p>
            <a:pPr algn="ctr" defTabSz="711200" eaLnBrk="0" hangingPunct="0">
              <a:lnSpc>
                <a:spcPct val="90000"/>
              </a:lnSpc>
              <a:defRPr/>
            </a:pPr>
            <a:r>
              <a:rPr lang="en-US" sz="1400" dirty="0"/>
              <a:t>CMSP Growth</a:t>
            </a:r>
          </a:p>
          <a:p>
            <a:pPr algn="ctr" defTabSz="711200" eaLnBrk="0" hangingPunct="0">
              <a:lnSpc>
                <a:spcPct val="90000"/>
              </a:lnSpc>
              <a:defRPr/>
            </a:pPr>
            <a:r>
              <a:rPr lang="en-US" sz="900" dirty="0"/>
              <a:t>(2</a:t>
            </a:r>
            <a:r>
              <a:rPr lang="en-US" sz="900" baseline="30000" dirty="0"/>
              <a:t>nd</a:t>
            </a:r>
            <a:r>
              <a:rPr lang="en-US" sz="900" dirty="0"/>
              <a:t> call on Growth; 4.027% plus 4.027% </a:t>
            </a:r>
          </a:p>
          <a:p>
            <a:pPr algn="ctr" defTabSz="711200" eaLnBrk="0" hangingPunct="0">
              <a:lnSpc>
                <a:spcPct val="90000"/>
              </a:lnSpc>
              <a:defRPr/>
            </a:pPr>
            <a:r>
              <a:rPr lang="en-US" sz="900" dirty="0"/>
              <a:t>of caseload growth paid if over $20M</a:t>
            </a:r>
            <a:r>
              <a:rPr lang="en-US" sz="1000" dirty="0"/>
              <a:t>)</a:t>
            </a:r>
          </a:p>
        </p:txBody>
      </p:sp>
      <p:sp>
        <p:nvSpPr>
          <p:cNvPr id="66" name="Freeform 65"/>
          <p:cNvSpPr/>
          <p:nvPr/>
        </p:nvSpPr>
        <p:spPr>
          <a:xfrm>
            <a:off x="9469439" y="4127500"/>
            <a:ext cx="1095375" cy="914400"/>
          </a:xfrm>
          <a:custGeom>
            <a:avLst/>
            <a:gdLst>
              <a:gd name="connsiteX0" fmla="*/ 0 w 1323512"/>
              <a:gd name="connsiteY0" fmla="*/ 0 h 822961"/>
              <a:gd name="connsiteX1" fmla="*/ 1323512 w 1323512"/>
              <a:gd name="connsiteY1" fmla="*/ 0 h 822961"/>
              <a:gd name="connsiteX2" fmla="*/ 1323512 w 1323512"/>
              <a:gd name="connsiteY2" fmla="*/ 822961 h 822961"/>
              <a:gd name="connsiteX3" fmla="*/ 0 w 1323512"/>
              <a:gd name="connsiteY3" fmla="*/ 822961 h 822961"/>
              <a:gd name="connsiteX4" fmla="*/ 0 w 1323512"/>
              <a:gd name="connsiteY4" fmla="*/ 0 h 8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512" h="822961">
                <a:moveTo>
                  <a:pt x="0" y="0"/>
                </a:moveTo>
                <a:lnTo>
                  <a:pt x="1323512" y="0"/>
                </a:lnTo>
                <a:lnTo>
                  <a:pt x="1323512" y="822961"/>
                </a:lnTo>
                <a:lnTo>
                  <a:pt x="0" y="822961"/>
                </a:lnTo>
                <a:lnTo>
                  <a:pt x="0" y="0"/>
                </a:lnTo>
                <a:close/>
              </a:path>
            </a:pathLst>
          </a:custGeom>
          <a:solidFill>
            <a:srgbClr val="D9CE79"/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dirty="0"/>
              <a:t>General Growth</a:t>
            </a:r>
          </a:p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100" dirty="0"/>
              <a:t>(remaining Growth)</a:t>
            </a:r>
          </a:p>
        </p:txBody>
      </p:sp>
      <p:sp>
        <p:nvSpPr>
          <p:cNvPr id="67" name="Freeform 66"/>
          <p:cNvSpPr/>
          <p:nvPr/>
        </p:nvSpPr>
        <p:spPr>
          <a:xfrm>
            <a:off x="6851650" y="5451476"/>
            <a:ext cx="1206500" cy="841375"/>
          </a:xfrm>
          <a:custGeom>
            <a:avLst/>
            <a:gdLst>
              <a:gd name="connsiteX0" fmla="*/ 0 w 1184249"/>
              <a:gd name="connsiteY0" fmla="*/ 0 h 446411"/>
              <a:gd name="connsiteX1" fmla="*/ 1184249 w 1184249"/>
              <a:gd name="connsiteY1" fmla="*/ 0 h 446411"/>
              <a:gd name="connsiteX2" fmla="*/ 1184249 w 1184249"/>
              <a:gd name="connsiteY2" fmla="*/ 446411 h 446411"/>
              <a:gd name="connsiteX3" fmla="*/ 0 w 1184249"/>
              <a:gd name="connsiteY3" fmla="*/ 446411 h 446411"/>
              <a:gd name="connsiteX4" fmla="*/ 0 w 1184249"/>
              <a:gd name="connsiteY4" fmla="*/ 0 h 44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249" h="446411">
                <a:moveTo>
                  <a:pt x="0" y="0"/>
                </a:moveTo>
                <a:lnTo>
                  <a:pt x="1184249" y="0"/>
                </a:lnTo>
                <a:lnTo>
                  <a:pt x="1184249" y="446411"/>
                </a:lnTo>
                <a:lnTo>
                  <a:pt x="0" y="44641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7620" tIns="7620" rIns="7620" bIns="7620" spcCol="1270" anchor="ctr">
            <a:normAutofit/>
          </a:bodyPr>
          <a:lstStyle/>
          <a:p>
            <a:pPr algn="ctr" defTabSz="5334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/>
              <a:t>Mental Health</a:t>
            </a:r>
          </a:p>
          <a:p>
            <a:pPr algn="ctr" defTabSz="5334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000" dirty="0"/>
              <a:t>(approx. 40%)</a:t>
            </a:r>
          </a:p>
        </p:txBody>
      </p:sp>
      <p:sp>
        <p:nvSpPr>
          <p:cNvPr id="68" name="Freeform 67"/>
          <p:cNvSpPr/>
          <p:nvPr/>
        </p:nvSpPr>
        <p:spPr>
          <a:xfrm>
            <a:off x="8128000" y="5451476"/>
            <a:ext cx="1208088" cy="841375"/>
          </a:xfrm>
          <a:custGeom>
            <a:avLst/>
            <a:gdLst>
              <a:gd name="connsiteX0" fmla="*/ 0 w 1184249"/>
              <a:gd name="connsiteY0" fmla="*/ 0 h 482405"/>
              <a:gd name="connsiteX1" fmla="*/ 1184249 w 1184249"/>
              <a:gd name="connsiteY1" fmla="*/ 0 h 482405"/>
              <a:gd name="connsiteX2" fmla="*/ 1184249 w 1184249"/>
              <a:gd name="connsiteY2" fmla="*/ 482405 h 482405"/>
              <a:gd name="connsiteX3" fmla="*/ 0 w 1184249"/>
              <a:gd name="connsiteY3" fmla="*/ 482405 h 482405"/>
              <a:gd name="connsiteX4" fmla="*/ 0 w 1184249"/>
              <a:gd name="connsiteY4" fmla="*/ 0 h 48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249" h="482405">
                <a:moveTo>
                  <a:pt x="0" y="0"/>
                </a:moveTo>
                <a:lnTo>
                  <a:pt x="1184249" y="0"/>
                </a:lnTo>
                <a:lnTo>
                  <a:pt x="1184249" y="482405"/>
                </a:lnTo>
                <a:lnTo>
                  <a:pt x="0" y="4824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7620" tIns="7620" rIns="7620" bIns="7620" spcCol="1270" anchor="ctr">
            <a:normAutofit/>
          </a:bodyPr>
          <a:lstStyle/>
          <a:p>
            <a:pPr algn="ctr" defTabSz="5334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/>
              <a:t>Health</a:t>
            </a:r>
          </a:p>
          <a:p>
            <a:pPr algn="ctr" defTabSz="5334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/>
              <a:t>(approx. 52%)</a:t>
            </a:r>
          </a:p>
        </p:txBody>
      </p:sp>
      <p:sp>
        <p:nvSpPr>
          <p:cNvPr id="69" name="Freeform 68"/>
          <p:cNvSpPr/>
          <p:nvPr/>
        </p:nvSpPr>
        <p:spPr>
          <a:xfrm>
            <a:off x="9424989" y="5454650"/>
            <a:ext cx="1201737" cy="838200"/>
          </a:xfrm>
          <a:custGeom>
            <a:avLst/>
            <a:gdLst>
              <a:gd name="connsiteX0" fmla="*/ 0 w 1184249"/>
              <a:gd name="connsiteY0" fmla="*/ 0 h 491776"/>
              <a:gd name="connsiteX1" fmla="*/ 1184249 w 1184249"/>
              <a:gd name="connsiteY1" fmla="*/ 0 h 491776"/>
              <a:gd name="connsiteX2" fmla="*/ 1184249 w 1184249"/>
              <a:gd name="connsiteY2" fmla="*/ 491776 h 491776"/>
              <a:gd name="connsiteX3" fmla="*/ 0 w 1184249"/>
              <a:gd name="connsiteY3" fmla="*/ 491776 h 491776"/>
              <a:gd name="connsiteX4" fmla="*/ 0 w 1184249"/>
              <a:gd name="connsiteY4" fmla="*/ 0 h 49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249" h="491776">
                <a:moveTo>
                  <a:pt x="0" y="0"/>
                </a:moveTo>
                <a:lnTo>
                  <a:pt x="1184249" y="0"/>
                </a:lnTo>
                <a:lnTo>
                  <a:pt x="1184249" y="491776"/>
                </a:lnTo>
                <a:lnTo>
                  <a:pt x="0" y="49177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7620" tIns="7620" rIns="7620" bIns="7620" spcCol="1270" anchor="ctr">
            <a:normAutofit/>
          </a:bodyPr>
          <a:lstStyle/>
          <a:p>
            <a:pPr algn="ctr" defTabSz="5334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/>
              <a:t>Social Services</a:t>
            </a:r>
          </a:p>
          <a:p>
            <a:pPr algn="ctr" defTabSz="5334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100" dirty="0"/>
              <a:t>(approx. 8%)</a:t>
            </a:r>
          </a:p>
        </p:txBody>
      </p:sp>
      <p:sp>
        <p:nvSpPr>
          <p:cNvPr id="70" name="Freeform 69"/>
          <p:cNvSpPr/>
          <p:nvPr/>
        </p:nvSpPr>
        <p:spPr>
          <a:xfrm>
            <a:off x="3462338" y="4127500"/>
            <a:ext cx="1096962" cy="914400"/>
          </a:xfrm>
          <a:custGeom>
            <a:avLst/>
            <a:gdLst>
              <a:gd name="connsiteX0" fmla="*/ 0 w 1323512"/>
              <a:gd name="connsiteY0" fmla="*/ 0 h 822961"/>
              <a:gd name="connsiteX1" fmla="*/ 1323512 w 1323512"/>
              <a:gd name="connsiteY1" fmla="*/ 0 h 822961"/>
              <a:gd name="connsiteX2" fmla="*/ 1323512 w 1323512"/>
              <a:gd name="connsiteY2" fmla="*/ 822961 h 822961"/>
              <a:gd name="connsiteX3" fmla="*/ 0 w 1323512"/>
              <a:gd name="connsiteY3" fmla="*/ 822961 h 822961"/>
              <a:gd name="connsiteX4" fmla="*/ 0 w 1323512"/>
              <a:gd name="connsiteY4" fmla="*/ 0 h 8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512" h="822961">
                <a:moveTo>
                  <a:pt x="0" y="0"/>
                </a:moveTo>
                <a:lnTo>
                  <a:pt x="1323512" y="0"/>
                </a:lnTo>
                <a:lnTo>
                  <a:pt x="1323512" y="822961"/>
                </a:lnTo>
                <a:lnTo>
                  <a:pt x="0" y="8229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2065" tIns="12065" rIns="12065" bIns="12065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/>
              <a:t>County Allocations</a:t>
            </a:r>
          </a:p>
        </p:txBody>
      </p:sp>
      <p:sp>
        <p:nvSpPr>
          <p:cNvPr id="71" name="Freeform 70"/>
          <p:cNvSpPr/>
          <p:nvPr/>
        </p:nvSpPr>
        <p:spPr>
          <a:xfrm>
            <a:off x="5818188" y="4127500"/>
            <a:ext cx="1096962" cy="914400"/>
          </a:xfrm>
          <a:custGeom>
            <a:avLst/>
            <a:gdLst>
              <a:gd name="connsiteX0" fmla="*/ 0 w 1323512"/>
              <a:gd name="connsiteY0" fmla="*/ 0 h 822961"/>
              <a:gd name="connsiteX1" fmla="*/ 1323512 w 1323512"/>
              <a:gd name="connsiteY1" fmla="*/ 0 h 822961"/>
              <a:gd name="connsiteX2" fmla="*/ 1323512 w 1323512"/>
              <a:gd name="connsiteY2" fmla="*/ 822961 h 822961"/>
              <a:gd name="connsiteX3" fmla="*/ 0 w 1323512"/>
              <a:gd name="connsiteY3" fmla="*/ 822961 h 822961"/>
              <a:gd name="connsiteX4" fmla="*/ 0 w 1323512"/>
              <a:gd name="connsiteY4" fmla="*/ 0 h 8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512" h="822961">
                <a:moveTo>
                  <a:pt x="0" y="0"/>
                </a:moveTo>
                <a:lnTo>
                  <a:pt x="1323512" y="0"/>
                </a:lnTo>
                <a:lnTo>
                  <a:pt x="1323512" y="822961"/>
                </a:lnTo>
                <a:lnTo>
                  <a:pt x="0" y="822961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2065" tIns="12065" rIns="12065" bIns="12065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/>
              <a:t>CMSP </a:t>
            </a:r>
          </a:p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100" dirty="0"/>
              <a:t>(County Shares)</a:t>
            </a:r>
          </a:p>
        </p:txBody>
      </p:sp>
      <p:cxnSp>
        <p:nvCxnSpPr>
          <p:cNvPr id="25621" name="Straight Connector 72"/>
          <p:cNvCxnSpPr>
            <a:cxnSpLocks noChangeShapeType="1"/>
          </p:cNvCxnSpPr>
          <p:nvPr/>
        </p:nvCxnSpPr>
        <p:spPr bwMode="auto">
          <a:xfrm>
            <a:off x="4010025" y="3922713"/>
            <a:ext cx="2355850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22" name="Straight Connector 73"/>
          <p:cNvCxnSpPr>
            <a:cxnSpLocks noChangeShapeType="1"/>
          </p:cNvCxnSpPr>
          <p:nvPr/>
        </p:nvCxnSpPr>
        <p:spPr bwMode="auto">
          <a:xfrm>
            <a:off x="4010025" y="3922713"/>
            <a:ext cx="0" cy="201612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23" name="Straight Connector 75"/>
          <p:cNvCxnSpPr>
            <a:cxnSpLocks noChangeShapeType="1"/>
          </p:cNvCxnSpPr>
          <p:nvPr/>
        </p:nvCxnSpPr>
        <p:spPr bwMode="auto">
          <a:xfrm>
            <a:off x="5187950" y="3722688"/>
            <a:ext cx="0" cy="188912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24" name="Straight Connector 76"/>
          <p:cNvCxnSpPr>
            <a:cxnSpLocks noChangeShapeType="1"/>
          </p:cNvCxnSpPr>
          <p:nvPr/>
        </p:nvCxnSpPr>
        <p:spPr bwMode="auto">
          <a:xfrm>
            <a:off x="7399339" y="5241925"/>
            <a:ext cx="2649537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25" name="Straight Connector 77"/>
          <p:cNvCxnSpPr>
            <a:cxnSpLocks noChangeShapeType="1"/>
          </p:cNvCxnSpPr>
          <p:nvPr/>
        </p:nvCxnSpPr>
        <p:spPr bwMode="auto">
          <a:xfrm>
            <a:off x="8720138" y="5257800"/>
            <a:ext cx="0" cy="18415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26" name="Straight Connector 78"/>
          <p:cNvCxnSpPr>
            <a:cxnSpLocks noChangeShapeType="1"/>
          </p:cNvCxnSpPr>
          <p:nvPr/>
        </p:nvCxnSpPr>
        <p:spPr bwMode="auto">
          <a:xfrm>
            <a:off x="10048875" y="5032376"/>
            <a:ext cx="0" cy="409575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27" name="Straight Connector 79"/>
          <p:cNvCxnSpPr>
            <a:cxnSpLocks noChangeShapeType="1"/>
          </p:cNvCxnSpPr>
          <p:nvPr/>
        </p:nvCxnSpPr>
        <p:spPr bwMode="auto">
          <a:xfrm flipH="1">
            <a:off x="7399338" y="5241925"/>
            <a:ext cx="0" cy="198438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28" name="Straight Connector 80"/>
          <p:cNvCxnSpPr>
            <a:cxnSpLocks noChangeShapeType="1"/>
          </p:cNvCxnSpPr>
          <p:nvPr/>
        </p:nvCxnSpPr>
        <p:spPr bwMode="auto">
          <a:xfrm flipV="1">
            <a:off x="7643814" y="3965575"/>
            <a:ext cx="2378075" cy="1905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29" name="Straight Connector 81"/>
          <p:cNvCxnSpPr>
            <a:cxnSpLocks noChangeShapeType="1"/>
          </p:cNvCxnSpPr>
          <p:nvPr/>
        </p:nvCxnSpPr>
        <p:spPr bwMode="auto">
          <a:xfrm>
            <a:off x="8715375" y="3975100"/>
            <a:ext cx="0" cy="13970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30" name="Straight Connector 82"/>
          <p:cNvCxnSpPr>
            <a:cxnSpLocks noChangeShapeType="1"/>
          </p:cNvCxnSpPr>
          <p:nvPr/>
        </p:nvCxnSpPr>
        <p:spPr bwMode="auto">
          <a:xfrm>
            <a:off x="9663113" y="2686051"/>
            <a:ext cx="11112" cy="1279525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31" name="Straight Connector 84"/>
          <p:cNvCxnSpPr>
            <a:cxnSpLocks noChangeShapeType="1"/>
          </p:cNvCxnSpPr>
          <p:nvPr/>
        </p:nvCxnSpPr>
        <p:spPr bwMode="auto">
          <a:xfrm>
            <a:off x="2541588" y="2770189"/>
            <a:ext cx="4083050" cy="3175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32" name="Straight Connector 85"/>
          <p:cNvCxnSpPr>
            <a:cxnSpLocks noChangeShapeType="1"/>
          </p:cNvCxnSpPr>
          <p:nvPr/>
        </p:nvCxnSpPr>
        <p:spPr bwMode="auto">
          <a:xfrm>
            <a:off x="5199063" y="2773363"/>
            <a:ext cx="0" cy="18415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33" name="Straight Connector 86"/>
          <p:cNvCxnSpPr>
            <a:cxnSpLocks noChangeShapeType="1"/>
          </p:cNvCxnSpPr>
          <p:nvPr/>
        </p:nvCxnSpPr>
        <p:spPr bwMode="auto">
          <a:xfrm flipH="1">
            <a:off x="3887789" y="2673351"/>
            <a:ext cx="1587" cy="271463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34" name="Straight Connector 87"/>
          <p:cNvCxnSpPr>
            <a:cxnSpLocks noChangeShapeType="1"/>
          </p:cNvCxnSpPr>
          <p:nvPr/>
        </p:nvCxnSpPr>
        <p:spPr bwMode="auto">
          <a:xfrm>
            <a:off x="2541588" y="2765426"/>
            <a:ext cx="0" cy="182563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35" name="Straight Connector 88"/>
          <p:cNvCxnSpPr>
            <a:cxnSpLocks noChangeShapeType="1"/>
          </p:cNvCxnSpPr>
          <p:nvPr/>
        </p:nvCxnSpPr>
        <p:spPr bwMode="auto">
          <a:xfrm flipV="1">
            <a:off x="3916363" y="1851026"/>
            <a:ext cx="5581650" cy="4763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36" name="Straight Connector 91"/>
          <p:cNvCxnSpPr>
            <a:cxnSpLocks noChangeShapeType="1"/>
          </p:cNvCxnSpPr>
          <p:nvPr/>
        </p:nvCxnSpPr>
        <p:spPr bwMode="auto">
          <a:xfrm>
            <a:off x="6156325" y="1774825"/>
            <a:ext cx="1" cy="7620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sp>
        <p:nvSpPr>
          <p:cNvPr id="93" name="Freeform 92"/>
          <p:cNvSpPr/>
          <p:nvPr/>
        </p:nvSpPr>
        <p:spPr>
          <a:xfrm>
            <a:off x="5932489" y="2954339"/>
            <a:ext cx="1246187" cy="777875"/>
          </a:xfrm>
          <a:custGeom>
            <a:avLst/>
            <a:gdLst>
              <a:gd name="connsiteX0" fmla="*/ 0 w 1600794"/>
              <a:gd name="connsiteY0" fmla="*/ 0 h 892436"/>
              <a:gd name="connsiteX1" fmla="*/ 1600794 w 1600794"/>
              <a:gd name="connsiteY1" fmla="*/ 0 h 892436"/>
              <a:gd name="connsiteX2" fmla="*/ 1600794 w 1600794"/>
              <a:gd name="connsiteY2" fmla="*/ 892436 h 892436"/>
              <a:gd name="connsiteX3" fmla="*/ 0 w 1600794"/>
              <a:gd name="connsiteY3" fmla="*/ 892436 h 892436"/>
              <a:gd name="connsiteX4" fmla="*/ 0 w 1600794"/>
              <a:gd name="connsiteY4" fmla="*/ 0 h 89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794" h="892436">
                <a:moveTo>
                  <a:pt x="0" y="0"/>
                </a:moveTo>
                <a:lnTo>
                  <a:pt x="1600794" y="0"/>
                </a:lnTo>
                <a:lnTo>
                  <a:pt x="1600794" y="892436"/>
                </a:lnTo>
                <a:lnTo>
                  <a:pt x="0" y="892436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/>
              <a:t>CMSP </a:t>
            </a:r>
          </a:p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100" dirty="0"/>
              <a:t>(Base Account)</a:t>
            </a:r>
          </a:p>
        </p:txBody>
      </p:sp>
      <p:cxnSp>
        <p:nvCxnSpPr>
          <p:cNvPr id="25638" name="Straight Connector 94"/>
          <p:cNvCxnSpPr>
            <a:cxnSpLocks noChangeShapeType="1"/>
          </p:cNvCxnSpPr>
          <p:nvPr/>
        </p:nvCxnSpPr>
        <p:spPr bwMode="auto">
          <a:xfrm>
            <a:off x="10020300" y="3951289"/>
            <a:ext cx="0" cy="173037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39" name="Straight Connector 95"/>
          <p:cNvCxnSpPr>
            <a:cxnSpLocks noChangeShapeType="1"/>
          </p:cNvCxnSpPr>
          <p:nvPr/>
        </p:nvCxnSpPr>
        <p:spPr bwMode="auto">
          <a:xfrm>
            <a:off x="2511425" y="3729038"/>
            <a:ext cx="0" cy="398462"/>
          </a:xfrm>
          <a:prstGeom prst="line">
            <a:avLst/>
          </a:prstGeom>
          <a:noFill/>
          <a:ln w="25400" algn="ctr">
            <a:solidFill>
              <a:srgbClr val="4E5B6F"/>
            </a:solidFill>
            <a:prstDash val="sysDash"/>
            <a:round/>
            <a:headEnd/>
            <a:tailEnd/>
          </a:ln>
        </p:spPr>
      </p:cxnSp>
      <p:cxnSp>
        <p:nvCxnSpPr>
          <p:cNvPr id="25640" name="Straight Connector 97"/>
          <p:cNvCxnSpPr>
            <a:cxnSpLocks noChangeShapeType="1"/>
          </p:cNvCxnSpPr>
          <p:nvPr/>
        </p:nvCxnSpPr>
        <p:spPr bwMode="auto">
          <a:xfrm>
            <a:off x="6354763" y="3937000"/>
            <a:ext cx="0" cy="173038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5641" name="Straight Connector 50"/>
          <p:cNvCxnSpPr>
            <a:cxnSpLocks noChangeShapeType="1"/>
          </p:cNvCxnSpPr>
          <p:nvPr/>
        </p:nvCxnSpPr>
        <p:spPr bwMode="auto">
          <a:xfrm>
            <a:off x="6624638" y="2770188"/>
            <a:ext cx="0" cy="18415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sp>
        <p:nvSpPr>
          <p:cNvPr id="59" name="Freeform 58"/>
          <p:cNvSpPr/>
          <p:nvPr/>
        </p:nvSpPr>
        <p:spPr>
          <a:xfrm>
            <a:off x="7116763" y="4127500"/>
            <a:ext cx="1098550" cy="914400"/>
          </a:xfrm>
          <a:custGeom>
            <a:avLst/>
            <a:gdLst>
              <a:gd name="connsiteX0" fmla="*/ 0 w 1323512"/>
              <a:gd name="connsiteY0" fmla="*/ 0 h 822961"/>
              <a:gd name="connsiteX1" fmla="*/ 1323512 w 1323512"/>
              <a:gd name="connsiteY1" fmla="*/ 0 h 822961"/>
              <a:gd name="connsiteX2" fmla="*/ 1323512 w 1323512"/>
              <a:gd name="connsiteY2" fmla="*/ 822961 h 822961"/>
              <a:gd name="connsiteX3" fmla="*/ 0 w 1323512"/>
              <a:gd name="connsiteY3" fmla="*/ 822961 h 822961"/>
              <a:gd name="connsiteX4" fmla="*/ 0 w 1323512"/>
              <a:gd name="connsiteY4" fmla="*/ 0 h 8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512" h="822961">
                <a:moveTo>
                  <a:pt x="0" y="0"/>
                </a:moveTo>
                <a:lnTo>
                  <a:pt x="1323512" y="0"/>
                </a:lnTo>
                <a:lnTo>
                  <a:pt x="1323512" y="822961"/>
                </a:lnTo>
                <a:lnTo>
                  <a:pt x="0" y="8229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/>
              <a:t>Sales Tax Caseload Subaccount </a:t>
            </a:r>
          </a:p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050" dirty="0"/>
              <a:t>(1</a:t>
            </a:r>
            <a:r>
              <a:rPr lang="en-US" sz="1050" baseline="30000" dirty="0"/>
              <a:t>st</a:t>
            </a:r>
            <a:r>
              <a:rPr lang="en-US" sz="1050" dirty="0"/>
              <a:t> call on Growth)</a:t>
            </a:r>
          </a:p>
        </p:txBody>
      </p:sp>
      <p:cxnSp>
        <p:nvCxnSpPr>
          <p:cNvPr id="25644" name="Straight Connector 61"/>
          <p:cNvCxnSpPr>
            <a:cxnSpLocks noChangeShapeType="1"/>
          </p:cNvCxnSpPr>
          <p:nvPr/>
        </p:nvCxnSpPr>
        <p:spPr bwMode="auto">
          <a:xfrm>
            <a:off x="7643813" y="3984625"/>
            <a:ext cx="0" cy="13970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8931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1F64DD-30B1-1034-56C1-1194A2C5BB0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51800933"/>
              </p:ext>
            </p:extLst>
          </p:nvPr>
        </p:nvGraphicFramePr>
        <p:xfrm>
          <a:off x="1655064" y="1007012"/>
          <a:ext cx="83058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3240" y="360681"/>
            <a:ext cx="903459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4600" b="1">
                <a:solidFill>
                  <a:schemeClr val="tx2"/>
                </a:solidFill>
                <a:latin typeface="Lucida Sans Unicode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  <a:latin typeface="+mj-lt"/>
              </a:rPr>
              <a:t>1991 Realignment Program Ratios</a:t>
            </a:r>
          </a:p>
        </p:txBody>
      </p:sp>
    </p:spTree>
    <p:extLst>
      <p:ext uri="{BB962C8B-B14F-4D97-AF65-F5344CB8AC3E}">
        <p14:creationId xmlns:p14="http://schemas.microsoft.com/office/powerpoint/2010/main" val="14840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B04A589-86DA-1D61-2627-3BEDC003CD8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29" name="Title 4"/>
          <p:cNvSpPr>
            <a:spLocks noGrp="1"/>
          </p:cNvSpPr>
          <p:nvPr>
            <p:ph type="title"/>
          </p:nvPr>
        </p:nvSpPr>
        <p:spPr>
          <a:xfrm>
            <a:off x="1490657" y="197330"/>
            <a:ext cx="9692208" cy="641521"/>
          </a:xfrm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cs typeface="Lucida Sans Unicode" pitchFamily="34" charset="0"/>
              </a:rPr>
              <a:t>Local Revenue Fund 2011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15760" y="1257296"/>
            <a:ext cx="8862529" cy="5400678"/>
            <a:chOff x="190500" y="1257297"/>
            <a:chExt cx="8862529" cy="5151051"/>
          </a:xfrm>
          <a:solidFill>
            <a:schemeClr val="bg1"/>
          </a:solidFill>
        </p:grpSpPr>
        <p:sp>
          <p:nvSpPr>
            <p:cNvPr id="65" name="Freeform 64"/>
            <p:cNvSpPr/>
            <p:nvPr/>
          </p:nvSpPr>
          <p:spPr>
            <a:xfrm>
              <a:off x="3412157" y="1257297"/>
              <a:ext cx="2307714" cy="541122"/>
            </a:xfrm>
            <a:custGeom>
              <a:avLst/>
              <a:gdLst>
                <a:gd name="connsiteX0" fmla="*/ 0 w 1574097"/>
                <a:gd name="connsiteY0" fmla="*/ 0 h 541122"/>
                <a:gd name="connsiteX1" fmla="*/ 1574097 w 1574097"/>
                <a:gd name="connsiteY1" fmla="*/ 0 h 541122"/>
                <a:gd name="connsiteX2" fmla="*/ 1574097 w 1574097"/>
                <a:gd name="connsiteY2" fmla="*/ 541122 h 541122"/>
                <a:gd name="connsiteX3" fmla="*/ 0 w 1574097"/>
                <a:gd name="connsiteY3" fmla="*/ 541122 h 541122"/>
                <a:gd name="connsiteX4" fmla="*/ 0 w 1574097"/>
                <a:gd name="connsiteY4" fmla="*/ 0 h 541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4097" h="541122">
                  <a:moveTo>
                    <a:pt x="0" y="0"/>
                  </a:moveTo>
                  <a:lnTo>
                    <a:pt x="1574097" y="0"/>
                  </a:lnTo>
                  <a:lnTo>
                    <a:pt x="1574097" y="541122"/>
                  </a:lnTo>
                  <a:lnTo>
                    <a:pt x="0" y="54112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620" tIns="7620" rIns="7620" bIns="7620" spcCol="1270" anchor="ctr"/>
            <a:lstStyle/>
            <a:p>
              <a:pPr algn="ctr" defTabSz="533400" eaLnBrk="0" hangingPunct="0">
                <a:lnSpc>
                  <a:spcPct val="90000"/>
                </a:lnSpc>
                <a:defRPr/>
              </a:pPr>
              <a:r>
                <a:rPr lang="en-US" sz="1600" b="1" dirty="0">
                  <a:solidFill>
                    <a:schemeClr val="tx1"/>
                  </a:solidFill>
                </a:rPr>
                <a:t>Local Revenue Fund 2011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190500" y="2188066"/>
              <a:ext cx="1600200" cy="665655"/>
            </a:xfrm>
            <a:custGeom>
              <a:avLst/>
              <a:gdLst>
                <a:gd name="connsiteX0" fmla="*/ 0 w 1616334"/>
                <a:gd name="connsiteY0" fmla="*/ 0 h 580583"/>
                <a:gd name="connsiteX1" fmla="*/ 1616334 w 1616334"/>
                <a:gd name="connsiteY1" fmla="*/ 0 h 580583"/>
                <a:gd name="connsiteX2" fmla="*/ 1616334 w 1616334"/>
                <a:gd name="connsiteY2" fmla="*/ 580583 h 580583"/>
                <a:gd name="connsiteX3" fmla="*/ 0 w 1616334"/>
                <a:gd name="connsiteY3" fmla="*/ 580583 h 580583"/>
                <a:gd name="connsiteX4" fmla="*/ 0 w 1616334"/>
                <a:gd name="connsiteY4" fmla="*/ 0 h 580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6334" h="580583">
                  <a:moveTo>
                    <a:pt x="0" y="0"/>
                  </a:moveTo>
                  <a:lnTo>
                    <a:pt x="1616334" y="0"/>
                  </a:lnTo>
                  <a:lnTo>
                    <a:pt x="1616334" y="580583"/>
                  </a:lnTo>
                  <a:lnTo>
                    <a:pt x="0" y="5805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985" tIns="6985" rIns="6985" bIns="6985" spcCol="1270" anchor="ctr"/>
            <a:lstStyle/>
            <a:p>
              <a:pPr algn="ctr" defTabSz="488950" eaLnBrk="0" hangingPunct="0">
                <a:lnSpc>
                  <a:spcPct val="90000"/>
                </a:lnSpc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Mental Health Account</a:t>
              </a:r>
              <a:endParaRPr lang="en-US" sz="1100" dirty="0">
                <a:solidFill>
                  <a:schemeClr val="tx1"/>
                </a:solidFill>
              </a:endParaRPr>
            </a:p>
            <a:p>
              <a:pPr algn="ctr" defTabSz="488950" eaLnBrk="0" hangingPunct="0">
                <a:lnSpc>
                  <a:spcPct val="90000"/>
                </a:lnSpc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(1991 Mental Health Responsibilities)</a:t>
              </a:r>
            </a:p>
            <a:p>
              <a:pPr algn="ctr" defTabSz="488950" eaLnBrk="0" hangingPunct="0">
                <a:lnSpc>
                  <a:spcPct val="90000"/>
                </a:lnSpc>
                <a:defRPr/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2011799" y="2181853"/>
              <a:ext cx="1600200" cy="667512"/>
            </a:xfrm>
            <a:custGeom>
              <a:avLst/>
              <a:gdLst>
                <a:gd name="connsiteX0" fmla="*/ 0 w 1340877"/>
                <a:gd name="connsiteY0" fmla="*/ 0 h 582690"/>
                <a:gd name="connsiteX1" fmla="*/ 1340877 w 1340877"/>
                <a:gd name="connsiteY1" fmla="*/ 0 h 582690"/>
                <a:gd name="connsiteX2" fmla="*/ 1340877 w 1340877"/>
                <a:gd name="connsiteY2" fmla="*/ 582690 h 582690"/>
                <a:gd name="connsiteX3" fmla="*/ 0 w 1340877"/>
                <a:gd name="connsiteY3" fmla="*/ 582690 h 582690"/>
                <a:gd name="connsiteX4" fmla="*/ 0 w 1340877"/>
                <a:gd name="connsiteY4" fmla="*/ 0 h 58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0877" h="582690">
                  <a:moveTo>
                    <a:pt x="0" y="0"/>
                  </a:moveTo>
                  <a:lnTo>
                    <a:pt x="1340877" y="0"/>
                  </a:lnTo>
                  <a:lnTo>
                    <a:pt x="1340877" y="582690"/>
                  </a:lnTo>
                  <a:lnTo>
                    <a:pt x="0" y="58269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Support Services Account </a:t>
              </a:r>
              <a:endParaRPr lang="en-US" sz="1100" dirty="0">
                <a:solidFill>
                  <a:schemeClr val="tx1"/>
                </a:solidFill>
              </a:endParaRPr>
            </a:p>
            <a:p>
              <a:pPr algn="ctr" defTabSz="400050" eaLnBrk="0" hangingPunct="0">
                <a:lnSpc>
                  <a:spcPct val="90000"/>
                </a:lnSpc>
                <a:defRPr/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690300" y="3843452"/>
              <a:ext cx="1442644" cy="533343"/>
            </a:xfrm>
            <a:custGeom>
              <a:avLst/>
              <a:gdLst>
                <a:gd name="connsiteX0" fmla="*/ 0 w 1442644"/>
                <a:gd name="connsiteY0" fmla="*/ 0 h 533343"/>
                <a:gd name="connsiteX1" fmla="*/ 1442644 w 1442644"/>
                <a:gd name="connsiteY1" fmla="*/ 0 h 533343"/>
                <a:gd name="connsiteX2" fmla="*/ 1442644 w 1442644"/>
                <a:gd name="connsiteY2" fmla="*/ 533343 h 533343"/>
                <a:gd name="connsiteX3" fmla="*/ 0 w 1442644"/>
                <a:gd name="connsiteY3" fmla="*/ 533343 h 533343"/>
                <a:gd name="connsiteX4" fmla="*/ 0 w 1442644"/>
                <a:gd name="connsiteY4" fmla="*/ 0 h 533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644" h="533343">
                  <a:moveTo>
                    <a:pt x="0" y="0"/>
                  </a:moveTo>
                  <a:lnTo>
                    <a:pt x="1442644" y="0"/>
                  </a:lnTo>
                  <a:lnTo>
                    <a:pt x="1442644" y="533343"/>
                  </a:lnTo>
                  <a:lnTo>
                    <a:pt x="0" y="533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Protective Services Subaccount </a:t>
              </a:r>
            </a:p>
          </p:txBody>
        </p:sp>
        <p:sp>
          <p:nvSpPr>
            <p:cNvPr id="69" name="Freeform 68"/>
            <p:cNvSpPr/>
            <p:nvPr/>
          </p:nvSpPr>
          <p:spPr>
            <a:xfrm>
              <a:off x="688435" y="3146238"/>
              <a:ext cx="1442644" cy="533343"/>
            </a:xfrm>
            <a:custGeom>
              <a:avLst/>
              <a:gdLst>
                <a:gd name="connsiteX0" fmla="*/ 0 w 1442644"/>
                <a:gd name="connsiteY0" fmla="*/ 0 h 533343"/>
                <a:gd name="connsiteX1" fmla="*/ 1442644 w 1442644"/>
                <a:gd name="connsiteY1" fmla="*/ 0 h 533343"/>
                <a:gd name="connsiteX2" fmla="*/ 1442644 w 1442644"/>
                <a:gd name="connsiteY2" fmla="*/ 533343 h 533343"/>
                <a:gd name="connsiteX3" fmla="*/ 0 w 1442644"/>
                <a:gd name="connsiteY3" fmla="*/ 533343 h 533343"/>
                <a:gd name="connsiteX4" fmla="*/ 0 w 1442644"/>
                <a:gd name="connsiteY4" fmla="*/ 0 h 533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644" h="533343">
                  <a:moveTo>
                    <a:pt x="0" y="0"/>
                  </a:moveTo>
                  <a:lnTo>
                    <a:pt x="1442644" y="0"/>
                  </a:lnTo>
                  <a:lnTo>
                    <a:pt x="1442644" y="533343"/>
                  </a:lnTo>
                  <a:lnTo>
                    <a:pt x="0" y="533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County Intervention Support Services Subaccount</a:t>
              </a:r>
            </a:p>
          </p:txBody>
        </p:sp>
        <p:sp>
          <p:nvSpPr>
            <p:cNvPr id="70" name="Freeform 69"/>
            <p:cNvSpPr/>
            <p:nvPr/>
          </p:nvSpPr>
          <p:spPr>
            <a:xfrm>
              <a:off x="690300" y="4570979"/>
              <a:ext cx="1442644" cy="533343"/>
            </a:xfrm>
            <a:custGeom>
              <a:avLst/>
              <a:gdLst>
                <a:gd name="connsiteX0" fmla="*/ 0 w 1442644"/>
                <a:gd name="connsiteY0" fmla="*/ 0 h 533343"/>
                <a:gd name="connsiteX1" fmla="*/ 1442644 w 1442644"/>
                <a:gd name="connsiteY1" fmla="*/ 0 h 533343"/>
                <a:gd name="connsiteX2" fmla="*/ 1442644 w 1442644"/>
                <a:gd name="connsiteY2" fmla="*/ 533343 h 533343"/>
                <a:gd name="connsiteX3" fmla="*/ 0 w 1442644"/>
                <a:gd name="connsiteY3" fmla="*/ 533343 h 533343"/>
                <a:gd name="connsiteX4" fmla="*/ 0 w 1442644"/>
                <a:gd name="connsiteY4" fmla="*/ 0 h 533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644" h="533343">
                  <a:moveTo>
                    <a:pt x="0" y="0"/>
                  </a:moveTo>
                  <a:lnTo>
                    <a:pt x="1442644" y="0"/>
                  </a:lnTo>
                  <a:lnTo>
                    <a:pt x="1442644" y="533343"/>
                  </a:lnTo>
                  <a:lnTo>
                    <a:pt x="0" y="533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Behavioral Health </a:t>
              </a:r>
            </a:p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Subaccount</a:t>
              </a:r>
            </a:p>
          </p:txBody>
        </p:sp>
        <p:sp>
          <p:nvSpPr>
            <p:cNvPr id="71" name="Freeform 70"/>
            <p:cNvSpPr/>
            <p:nvPr/>
          </p:nvSpPr>
          <p:spPr>
            <a:xfrm>
              <a:off x="690300" y="5321976"/>
              <a:ext cx="1444752" cy="532002"/>
            </a:xfrm>
            <a:custGeom>
              <a:avLst/>
              <a:gdLst>
                <a:gd name="connsiteX0" fmla="*/ 0 w 1671435"/>
                <a:gd name="connsiteY0" fmla="*/ 0 h 558897"/>
                <a:gd name="connsiteX1" fmla="*/ 1671435 w 1671435"/>
                <a:gd name="connsiteY1" fmla="*/ 0 h 558897"/>
                <a:gd name="connsiteX2" fmla="*/ 1671435 w 1671435"/>
                <a:gd name="connsiteY2" fmla="*/ 558897 h 558897"/>
                <a:gd name="connsiteX3" fmla="*/ 0 w 1671435"/>
                <a:gd name="connsiteY3" fmla="*/ 558897 h 558897"/>
                <a:gd name="connsiteX4" fmla="*/ 0 w 1671435"/>
                <a:gd name="connsiteY4" fmla="*/ 0 h 55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1435" h="558897">
                  <a:moveTo>
                    <a:pt x="0" y="0"/>
                  </a:moveTo>
                  <a:lnTo>
                    <a:pt x="1671435" y="0"/>
                  </a:lnTo>
                  <a:lnTo>
                    <a:pt x="1671435" y="558897"/>
                  </a:lnTo>
                  <a:lnTo>
                    <a:pt x="0" y="55889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Women and Children’s Residential Treatment Special Account </a:t>
              </a:r>
              <a:r>
                <a:rPr lang="en-US" sz="800" dirty="0">
                  <a:solidFill>
                    <a:schemeClr val="tx1"/>
                  </a:solidFill>
                </a:rPr>
                <a:t>(subset of BH Subaccount) 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3987695" y="2176684"/>
              <a:ext cx="1600200" cy="667512"/>
            </a:xfrm>
            <a:custGeom>
              <a:avLst/>
              <a:gdLst>
                <a:gd name="connsiteX0" fmla="*/ 0 w 1398829"/>
                <a:gd name="connsiteY0" fmla="*/ 0 h 566191"/>
                <a:gd name="connsiteX1" fmla="*/ 1398829 w 1398829"/>
                <a:gd name="connsiteY1" fmla="*/ 0 h 566191"/>
                <a:gd name="connsiteX2" fmla="*/ 1398829 w 1398829"/>
                <a:gd name="connsiteY2" fmla="*/ 566191 h 566191"/>
                <a:gd name="connsiteX3" fmla="*/ 0 w 1398829"/>
                <a:gd name="connsiteY3" fmla="*/ 566191 h 566191"/>
                <a:gd name="connsiteX4" fmla="*/ 0 w 1398829"/>
                <a:gd name="connsiteY4" fmla="*/ 0 h 56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8829" h="566191">
                  <a:moveTo>
                    <a:pt x="0" y="0"/>
                  </a:moveTo>
                  <a:lnTo>
                    <a:pt x="1398829" y="0"/>
                  </a:lnTo>
                  <a:lnTo>
                    <a:pt x="1398829" y="566191"/>
                  </a:lnTo>
                  <a:lnTo>
                    <a:pt x="0" y="5661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Law Enforcement Services Account</a:t>
              </a:r>
              <a:r>
                <a:rPr lang="en-US" sz="1100" dirty="0">
                  <a:solidFill>
                    <a:schemeClr val="tx1"/>
                  </a:solidFill>
                </a:rPr>
                <a:t> </a:t>
              </a:r>
            </a:p>
            <a:p>
              <a:pPr algn="ctr" defTabSz="400050" eaLnBrk="0" hangingPunct="0">
                <a:lnSpc>
                  <a:spcPct val="90000"/>
                </a:lnSpc>
                <a:defRPr/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2660665" y="3146238"/>
              <a:ext cx="1444752" cy="530352"/>
            </a:xfrm>
            <a:custGeom>
              <a:avLst/>
              <a:gdLst>
                <a:gd name="connsiteX0" fmla="*/ 0 w 821425"/>
                <a:gd name="connsiteY0" fmla="*/ 0 h 410712"/>
                <a:gd name="connsiteX1" fmla="*/ 821425 w 821425"/>
                <a:gd name="connsiteY1" fmla="*/ 0 h 410712"/>
                <a:gd name="connsiteX2" fmla="*/ 821425 w 821425"/>
                <a:gd name="connsiteY2" fmla="*/ 410712 h 410712"/>
                <a:gd name="connsiteX3" fmla="*/ 0 w 821425"/>
                <a:gd name="connsiteY3" fmla="*/ 410712 h 410712"/>
                <a:gd name="connsiteX4" fmla="*/ 0 w 821425"/>
                <a:gd name="connsiteY4" fmla="*/ 0 h 4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425" h="410712">
                  <a:moveTo>
                    <a:pt x="0" y="0"/>
                  </a:moveTo>
                  <a:lnTo>
                    <a:pt x="821425" y="0"/>
                  </a:lnTo>
                  <a:lnTo>
                    <a:pt x="821425" y="410712"/>
                  </a:lnTo>
                  <a:lnTo>
                    <a:pt x="0" y="410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Trial Court Security Subaccount</a:t>
              </a:r>
            </a:p>
          </p:txBody>
        </p:sp>
        <p:sp>
          <p:nvSpPr>
            <p:cNvPr id="74" name="Freeform 73"/>
            <p:cNvSpPr/>
            <p:nvPr/>
          </p:nvSpPr>
          <p:spPr>
            <a:xfrm>
              <a:off x="4525447" y="3861650"/>
              <a:ext cx="1444752" cy="530352"/>
            </a:xfrm>
            <a:custGeom>
              <a:avLst/>
              <a:gdLst>
                <a:gd name="connsiteX0" fmla="*/ 0 w 821425"/>
                <a:gd name="connsiteY0" fmla="*/ 0 h 410712"/>
                <a:gd name="connsiteX1" fmla="*/ 821425 w 821425"/>
                <a:gd name="connsiteY1" fmla="*/ 0 h 410712"/>
                <a:gd name="connsiteX2" fmla="*/ 821425 w 821425"/>
                <a:gd name="connsiteY2" fmla="*/ 410712 h 410712"/>
                <a:gd name="connsiteX3" fmla="*/ 0 w 821425"/>
                <a:gd name="connsiteY3" fmla="*/ 410712 h 410712"/>
                <a:gd name="connsiteX4" fmla="*/ 0 w 821425"/>
                <a:gd name="connsiteY4" fmla="*/ 0 h 4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425" h="410712">
                  <a:moveTo>
                    <a:pt x="0" y="0"/>
                  </a:moveTo>
                  <a:lnTo>
                    <a:pt x="821425" y="0"/>
                  </a:lnTo>
                  <a:lnTo>
                    <a:pt x="821425" y="410712"/>
                  </a:lnTo>
                  <a:lnTo>
                    <a:pt x="0" y="410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Juvenile Justice Subaccount</a:t>
              </a:r>
            </a:p>
          </p:txBody>
        </p:sp>
        <p:sp>
          <p:nvSpPr>
            <p:cNvPr id="75" name="Freeform 74"/>
            <p:cNvSpPr/>
            <p:nvPr/>
          </p:nvSpPr>
          <p:spPr>
            <a:xfrm>
              <a:off x="4775570" y="4615378"/>
              <a:ext cx="1194629" cy="530352"/>
            </a:xfrm>
            <a:custGeom>
              <a:avLst/>
              <a:gdLst>
                <a:gd name="connsiteX0" fmla="*/ 0 w 944408"/>
                <a:gd name="connsiteY0" fmla="*/ 0 h 458802"/>
                <a:gd name="connsiteX1" fmla="*/ 944408 w 944408"/>
                <a:gd name="connsiteY1" fmla="*/ 0 h 458802"/>
                <a:gd name="connsiteX2" fmla="*/ 944408 w 944408"/>
                <a:gd name="connsiteY2" fmla="*/ 458802 h 458802"/>
                <a:gd name="connsiteX3" fmla="*/ 0 w 944408"/>
                <a:gd name="connsiteY3" fmla="*/ 458802 h 458802"/>
                <a:gd name="connsiteX4" fmla="*/ 0 w 944408"/>
                <a:gd name="connsiteY4" fmla="*/ 0 h 4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4408" h="458802">
                  <a:moveTo>
                    <a:pt x="0" y="0"/>
                  </a:moveTo>
                  <a:lnTo>
                    <a:pt x="944408" y="0"/>
                  </a:lnTo>
                  <a:lnTo>
                    <a:pt x="944408" y="458802"/>
                  </a:lnTo>
                  <a:lnTo>
                    <a:pt x="0" y="45880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Juvenile Reentry Grant </a:t>
              </a:r>
            </a:p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Special Account</a:t>
              </a:r>
            </a:p>
          </p:txBody>
        </p:sp>
        <p:sp>
          <p:nvSpPr>
            <p:cNvPr id="76" name="Freeform 75"/>
            <p:cNvSpPr/>
            <p:nvPr/>
          </p:nvSpPr>
          <p:spPr>
            <a:xfrm>
              <a:off x="4775569" y="5287947"/>
              <a:ext cx="1194630" cy="530352"/>
            </a:xfrm>
            <a:custGeom>
              <a:avLst/>
              <a:gdLst>
                <a:gd name="connsiteX0" fmla="*/ 0 w 821425"/>
                <a:gd name="connsiteY0" fmla="*/ 0 h 410712"/>
                <a:gd name="connsiteX1" fmla="*/ 821425 w 821425"/>
                <a:gd name="connsiteY1" fmla="*/ 0 h 410712"/>
                <a:gd name="connsiteX2" fmla="*/ 821425 w 821425"/>
                <a:gd name="connsiteY2" fmla="*/ 410712 h 410712"/>
                <a:gd name="connsiteX3" fmla="*/ 0 w 821425"/>
                <a:gd name="connsiteY3" fmla="*/ 410712 h 410712"/>
                <a:gd name="connsiteX4" fmla="*/ 0 w 821425"/>
                <a:gd name="connsiteY4" fmla="*/ 0 h 4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425" h="410712">
                  <a:moveTo>
                    <a:pt x="0" y="0"/>
                  </a:moveTo>
                  <a:lnTo>
                    <a:pt x="821425" y="0"/>
                  </a:lnTo>
                  <a:lnTo>
                    <a:pt x="821425" y="410712"/>
                  </a:lnTo>
                  <a:lnTo>
                    <a:pt x="0" y="410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800" dirty="0">
                  <a:solidFill>
                    <a:schemeClr val="tx1"/>
                  </a:solidFill>
                </a:rPr>
                <a:t>Youthful Offender Block </a:t>
              </a:r>
            </a:p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800" dirty="0">
                  <a:solidFill>
                    <a:schemeClr val="tx1"/>
                  </a:solidFill>
                </a:rPr>
                <a:t>Grant Special Account</a:t>
              </a:r>
            </a:p>
            <a:p>
              <a:pPr algn="ctr" defTabSz="40005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>
              <a:off x="4525447" y="3117095"/>
              <a:ext cx="1444752" cy="530352"/>
            </a:xfrm>
            <a:custGeom>
              <a:avLst/>
              <a:gdLst>
                <a:gd name="connsiteX0" fmla="*/ 0 w 821425"/>
                <a:gd name="connsiteY0" fmla="*/ 0 h 410712"/>
                <a:gd name="connsiteX1" fmla="*/ 821425 w 821425"/>
                <a:gd name="connsiteY1" fmla="*/ 0 h 410712"/>
                <a:gd name="connsiteX2" fmla="*/ 821425 w 821425"/>
                <a:gd name="connsiteY2" fmla="*/ 410712 h 410712"/>
                <a:gd name="connsiteX3" fmla="*/ 0 w 821425"/>
                <a:gd name="connsiteY3" fmla="*/ 410712 h 410712"/>
                <a:gd name="connsiteX4" fmla="*/ 0 w 821425"/>
                <a:gd name="connsiteY4" fmla="*/ 0 h 4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425" h="410712">
                  <a:moveTo>
                    <a:pt x="0" y="0"/>
                  </a:moveTo>
                  <a:lnTo>
                    <a:pt x="821425" y="0"/>
                  </a:lnTo>
                  <a:lnTo>
                    <a:pt x="821425" y="410712"/>
                  </a:lnTo>
                  <a:lnTo>
                    <a:pt x="0" y="410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District Attorney and Public Defender Subaccount</a:t>
              </a:r>
            </a:p>
          </p:txBody>
        </p:sp>
        <p:sp>
          <p:nvSpPr>
            <p:cNvPr id="78" name="Freeform 77"/>
            <p:cNvSpPr/>
            <p:nvPr/>
          </p:nvSpPr>
          <p:spPr>
            <a:xfrm>
              <a:off x="2646341" y="3845740"/>
              <a:ext cx="1444752" cy="530352"/>
            </a:xfrm>
            <a:custGeom>
              <a:avLst/>
              <a:gdLst>
                <a:gd name="connsiteX0" fmla="*/ 0 w 821425"/>
                <a:gd name="connsiteY0" fmla="*/ 0 h 410712"/>
                <a:gd name="connsiteX1" fmla="*/ 821425 w 821425"/>
                <a:gd name="connsiteY1" fmla="*/ 0 h 410712"/>
                <a:gd name="connsiteX2" fmla="*/ 821425 w 821425"/>
                <a:gd name="connsiteY2" fmla="*/ 410712 h 410712"/>
                <a:gd name="connsiteX3" fmla="*/ 0 w 821425"/>
                <a:gd name="connsiteY3" fmla="*/ 410712 h 410712"/>
                <a:gd name="connsiteX4" fmla="*/ 0 w 821425"/>
                <a:gd name="connsiteY4" fmla="*/ 0 h 4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425" h="410712">
                  <a:moveTo>
                    <a:pt x="0" y="0"/>
                  </a:moveTo>
                  <a:lnTo>
                    <a:pt x="821425" y="0"/>
                  </a:lnTo>
                  <a:lnTo>
                    <a:pt x="821425" y="410712"/>
                  </a:lnTo>
                  <a:lnTo>
                    <a:pt x="0" y="410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Community Corrections Subaccount</a:t>
              </a:r>
            </a:p>
          </p:txBody>
        </p:sp>
        <p:sp>
          <p:nvSpPr>
            <p:cNvPr id="79" name="Freeform 78"/>
            <p:cNvSpPr/>
            <p:nvPr/>
          </p:nvSpPr>
          <p:spPr>
            <a:xfrm>
              <a:off x="2673859" y="4569335"/>
              <a:ext cx="1444752" cy="530352"/>
            </a:xfrm>
            <a:custGeom>
              <a:avLst/>
              <a:gdLst>
                <a:gd name="connsiteX0" fmla="*/ 0 w 821425"/>
                <a:gd name="connsiteY0" fmla="*/ 0 h 410712"/>
                <a:gd name="connsiteX1" fmla="*/ 821425 w 821425"/>
                <a:gd name="connsiteY1" fmla="*/ 0 h 410712"/>
                <a:gd name="connsiteX2" fmla="*/ 821425 w 821425"/>
                <a:gd name="connsiteY2" fmla="*/ 410712 h 410712"/>
                <a:gd name="connsiteX3" fmla="*/ 0 w 821425"/>
                <a:gd name="connsiteY3" fmla="*/ 410712 h 410712"/>
                <a:gd name="connsiteX4" fmla="*/ 0 w 821425"/>
                <a:gd name="connsiteY4" fmla="*/ 0 h 4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425" h="410712">
                  <a:moveTo>
                    <a:pt x="0" y="0"/>
                  </a:moveTo>
                  <a:lnTo>
                    <a:pt x="821425" y="0"/>
                  </a:lnTo>
                  <a:lnTo>
                    <a:pt x="821425" y="410712"/>
                  </a:lnTo>
                  <a:lnTo>
                    <a:pt x="0" y="410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Enhancing Law Enforcement Activities Subaccount</a:t>
              </a:r>
            </a:p>
          </p:txBody>
        </p:sp>
        <p:sp>
          <p:nvSpPr>
            <p:cNvPr id="80" name="Freeform 79"/>
            <p:cNvSpPr/>
            <p:nvPr/>
          </p:nvSpPr>
          <p:spPr>
            <a:xfrm>
              <a:off x="2673859" y="5312418"/>
              <a:ext cx="1444752" cy="532002"/>
            </a:xfrm>
            <a:custGeom>
              <a:avLst/>
              <a:gdLst>
                <a:gd name="connsiteX0" fmla="*/ 0 w 821425"/>
                <a:gd name="connsiteY0" fmla="*/ 0 h 410712"/>
                <a:gd name="connsiteX1" fmla="*/ 821425 w 821425"/>
                <a:gd name="connsiteY1" fmla="*/ 0 h 410712"/>
                <a:gd name="connsiteX2" fmla="*/ 821425 w 821425"/>
                <a:gd name="connsiteY2" fmla="*/ 410712 h 410712"/>
                <a:gd name="connsiteX3" fmla="*/ 0 w 821425"/>
                <a:gd name="connsiteY3" fmla="*/ 410712 h 410712"/>
                <a:gd name="connsiteX4" fmla="*/ 0 w 821425"/>
                <a:gd name="connsiteY4" fmla="*/ 0 h 4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425" h="410712">
                  <a:moveTo>
                    <a:pt x="0" y="0"/>
                  </a:moveTo>
                  <a:lnTo>
                    <a:pt x="821425" y="0"/>
                  </a:lnTo>
                  <a:lnTo>
                    <a:pt x="821425" y="410712"/>
                  </a:lnTo>
                  <a:lnTo>
                    <a:pt x="0" y="410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800" dirty="0">
                  <a:solidFill>
                    <a:schemeClr val="tx1"/>
                  </a:solidFill>
                </a:rPr>
                <a:t>Enhancing Law Enforcement Activities Growth Special Account (Residual VLF revenue above the capped allocation) </a:t>
              </a:r>
            </a:p>
          </p:txBody>
        </p:sp>
        <p:sp>
          <p:nvSpPr>
            <p:cNvPr id="81" name="Freeform 80"/>
            <p:cNvSpPr/>
            <p:nvPr/>
          </p:nvSpPr>
          <p:spPr>
            <a:xfrm>
              <a:off x="6771063" y="2178225"/>
              <a:ext cx="1600200" cy="667512"/>
            </a:xfrm>
            <a:custGeom>
              <a:avLst/>
              <a:gdLst>
                <a:gd name="connsiteX0" fmla="*/ 0 w 1557627"/>
                <a:gd name="connsiteY0" fmla="*/ 0 h 566191"/>
                <a:gd name="connsiteX1" fmla="*/ 1557627 w 1557627"/>
                <a:gd name="connsiteY1" fmla="*/ 0 h 566191"/>
                <a:gd name="connsiteX2" fmla="*/ 1557627 w 1557627"/>
                <a:gd name="connsiteY2" fmla="*/ 566191 h 566191"/>
                <a:gd name="connsiteX3" fmla="*/ 0 w 1557627"/>
                <a:gd name="connsiteY3" fmla="*/ 566191 h 566191"/>
                <a:gd name="connsiteX4" fmla="*/ 0 w 1557627"/>
                <a:gd name="connsiteY4" fmla="*/ 0 h 56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7627" h="566191">
                  <a:moveTo>
                    <a:pt x="0" y="0"/>
                  </a:moveTo>
                  <a:lnTo>
                    <a:pt x="1557627" y="0"/>
                  </a:lnTo>
                  <a:lnTo>
                    <a:pt x="1557627" y="566191"/>
                  </a:lnTo>
                  <a:lnTo>
                    <a:pt x="0" y="5661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Sales and use Tax Growth Account </a:t>
              </a:r>
            </a:p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(Excess revenues above </a:t>
              </a:r>
            </a:p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base allocations)</a:t>
              </a:r>
            </a:p>
            <a:p>
              <a:pPr algn="ctr" defTabSz="400050" eaLnBrk="0" hangingPunct="0">
                <a:lnSpc>
                  <a:spcPct val="90000"/>
                </a:lnSpc>
                <a:defRPr/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6166741" y="3107921"/>
              <a:ext cx="1259012" cy="532002"/>
            </a:xfrm>
            <a:custGeom>
              <a:avLst/>
              <a:gdLst>
                <a:gd name="connsiteX0" fmla="*/ 0 w 841985"/>
                <a:gd name="connsiteY0" fmla="*/ 0 h 472389"/>
                <a:gd name="connsiteX1" fmla="*/ 841985 w 841985"/>
                <a:gd name="connsiteY1" fmla="*/ 0 h 472389"/>
                <a:gd name="connsiteX2" fmla="*/ 841985 w 841985"/>
                <a:gd name="connsiteY2" fmla="*/ 472389 h 472389"/>
                <a:gd name="connsiteX3" fmla="*/ 0 w 841985"/>
                <a:gd name="connsiteY3" fmla="*/ 472389 h 472389"/>
                <a:gd name="connsiteX4" fmla="*/ 0 w 841985"/>
                <a:gd name="connsiteY4" fmla="*/ 0 h 47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985" h="472389">
                  <a:moveTo>
                    <a:pt x="0" y="0"/>
                  </a:moveTo>
                  <a:lnTo>
                    <a:pt x="841985" y="0"/>
                  </a:lnTo>
                  <a:lnTo>
                    <a:pt x="841985" y="472389"/>
                  </a:lnTo>
                  <a:lnTo>
                    <a:pt x="0" y="4723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Support Services Growth Subaccount </a:t>
              </a:r>
            </a:p>
          </p:txBody>
        </p:sp>
        <p:sp>
          <p:nvSpPr>
            <p:cNvPr id="83" name="Freeform 82"/>
            <p:cNvSpPr/>
            <p:nvPr/>
          </p:nvSpPr>
          <p:spPr>
            <a:xfrm>
              <a:off x="6071491" y="3875459"/>
              <a:ext cx="1124712" cy="516544"/>
            </a:xfrm>
            <a:custGeom>
              <a:avLst/>
              <a:gdLst>
                <a:gd name="connsiteX0" fmla="*/ 0 w 821425"/>
                <a:gd name="connsiteY0" fmla="*/ 0 h 410712"/>
                <a:gd name="connsiteX1" fmla="*/ 821425 w 821425"/>
                <a:gd name="connsiteY1" fmla="*/ 0 h 410712"/>
                <a:gd name="connsiteX2" fmla="*/ 821425 w 821425"/>
                <a:gd name="connsiteY2" fmla="*/ 410712 h 410712"/>
                <a:gd name="connsiteX3" fmla="*/ 0 w 821425"/>
                <a:gd name="connsiteY3" fmla="*/ 410712 h 410712"/>
                <a:gd name="connsiteX4" fmla="*/ 0 w 821425"/>
                <a:gd name="connsiteY4" fmla="*/ 0 h 4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425" h="410712">
                  <a:moveTo>
                    <a:pt x="0" y="0"/>
                  </a:moveTo>
                  <a:lnTo>
                    <a:pt x="821425" y="0"/>
                  </a:lnTo>
                  <a:lnTo>
                    <a:pt x="821425" y="410712"/>
                  </a:lnTo>
                  <a:lnTo>
                    <a:pt x="0" y="410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Protective Services Growth Special Account</a:t>
              </a:r>
            </a:p>
          </p:txBody>
        </p:sp>
        <p:sp>
          <p:nvSpPr>
            <p:cNvPr id="84" name="Freeform 83"/>
            <p:cNvSpPr/>
            <p:nvPr/>
          </p:nvSpPr>
          <p:spPr>
            <a:xfrm>
              <a:off x="6099211" y="4615378"/>
              <a:ext cx="1124712" cy="532002"/>
            </a:xfrm>
            <a:custGeom>
              <a:avLst/>
              <a:gdLst>
                <a:gd name="connsiteX0" fmla="*/ 0 w 821425"/>
                <a:gd name="connsiteY0" fmla="*/ 0 h 410712"/>
                <a:gd name="connsiteX1" fmla="*/ 821425 w 821425"/>
                <a:gd name="connsiteY1" fmla="*/ 0 h 410712"/>
                <a:gd name="connsiteX2" fmla="*/ 821425 w 821425"/>
                <a:gd name="connsiteY2" fmla="*/ 410712 h 410712"/>
                <a:gd name="connsiteX3" fmla="*/ 0 w 821425"/>
                <a:gd name="connsiteY3" fmla="*/ 410712 h 410712"/>
                <a:gd name="connsiteX4" fmla="*/ 0 w 821425"/>
                <a:gd name="connsiteY4" fmla="*/ 0 h 4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425" h="410712">
                  <a:moveTo>
                    <a:pt x="0" y="0"/>
                  </a:moveTo>
                  <a:lnTo>
                    <a:pt x="821425" y="0"/>
                  </a:lnTo>
                  <a:lnTo>
                    <a:pt x="821425" y="410712"/>
                  </a:lnTo>
                  <a:lnTo>
                    <a:pt x="0" y="410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Behavioral Health Services Growth </a:t>
              </a:r>
            </a:p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Special Account</a:t>
              </a:r>
            </a:p>
          </p:txBody>
        </p:sp>
        <p:sp>
          <p:nvSpPr>
            <p:cNvPr id="85" name="Freeform 84"/>
            <p:cNvSpPr/>
            <p:nvPr/>
          </p:nvSpPr>
          <p:spPr>
            <a:xfrm>
              <a:off x="6101875" y="5286297"/>
              <a:ext cx="1127295" cy="532002"/>
            </a:xfrm>
            <a:custGeom>
              <a:avLst/>
              <a:gdLst>
                <a:gd name="connsiteX0" fmla="*/ 0 w 821425"/>
                <a:gd name="connsiteY0" fmla="*/ 0 h 410712"/>
                <a:gd name="connsiteX1" fmla="*/ 821425 w 821425"/>
                <a:gd name="connsiteY1" fmla="*/ 0 h 410712"/>
                <a:gd name="connsiteX2" fmla="*/ 821425 w 821425"/>
                <a:gd name="connsiteY2" fmla="*/ 410712 h 410712"/>
                <a:gd name="connsiteX3" fmla="*/ 0 w 821425"/>
                <a:gd name="connsiteY3" fmla="*/ 410712 h 410712"/>
                <a:gd name="connsiteX4" fmla="*/ 0 w 821425"/>
                <a:gd name="connsiteY4" fmla="*/ 0 h 4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425" h="410712">
                  <a:moveTo>
                    <a:pt x="0" y="0"/>
                  </a:moveTo>
                  <a:lnTo>
                    <a:pt x="821425" y="0"/>
                  </a:lnTo>
                  <a:lnTo>
                    <a:pt x="821425" y="410712"/>
                  </a:lnTo>
                  <a:lnTo>
                    <a:pt x="0" y="410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Mental Health Subaccount </a:t>
              </a:r>
            </a:p>
            <a:p>
              <a:pPr algn="ctr" defTabSz="40005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7696965" y="3107921"/>
              <a:ext cx="1356064" cy="532002"/>
            </a:xfrm>
            <a:custGeom>
              <a:avLst/>
              <a:gdLst>
                <a:gd name="connsiteX0" fmla="*/ 0 w 821425"/>
                <a:gd name="connsiteY0" fmla="*/ 0 h 410712"/>
                <a:gd name="connsiteX1" fmla="*/ 821425 w 821425"/>
                <a:gd name="connsiteY1" fmla="*/ 0 h 410712"/>
                <a:gd name="connsiteX2" fmla="*/ 821425 w 821425"/>
                <a:gd name="connsiteY2" fmla="*/ 410712 h 410712"/>
                <a:gd name="connsiteX3" fmla="*/ 0 w 821425"/>
                <a:gd name="connsiteY3" fmla="*/ 410712 h 410712"/>
                <a:gd name="connsiteX4" fmla="*/ 0 w 821425"/>
                <a:gd name="connsiteY4" fmla="*/ 0 h 4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425" h="410712">
                  <a:moveTo>
                    <a:pt x="0" y="0"/>
                  </a:moveTo>
                  <a:lnTo>
                    <a:pt x="821425" y="0"/>
                  </a:lnTo>
                  <a:lnTo>
                    <a:pt x="821425" y="410712"/>
                  </a:lnTo>
                  <a:lnTo>
                    <a:pt x="0" y="410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Law Enforcement Services Growth Subaccount </a:t>
              </a:r>
            </a:p>
            <a:p>
              <a:pPr algn="ctr" defTabSz="40005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7926293" y="3842739"/>
              <a:ext cx="1124712" cy="505838"/>
            </a:xfrm>
            <a:custGeom>
              <a:avLst/>
              <a:gdLst>
                <a:gd name="connsiteX0" fmla="*/ 0 w 821425"/>
                <a:gd name="connsiteY0" fmla="*/ 0 h 410712"/>
                <a:gd name="connsiteX1" fmla="*/ 821425 w 821425"/>
                <a:gd name="connsiteY1" fmla="*/ 0 h 410712"/>
                <a:gd name="connsiteX2" fmla="*/ 821425 w 821425"/>
                <a:gd name="connsiteY2" fmla="*/ 410712 h 410712"/>
                <a:gd name="connsiteX3" fmla="*/ 0 w 821425"/>
                <a:gd name="connsiteY3" fmla="*/ 410712 h 410712"/>
                <a:gd name="connsiteX4" fmla="*/ 0 w 821425"/>
                <a:gd name="connsiteY4" fmla="*/ 0 h 4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425" h="410712">
                  <a:moveTo>
                    <a:pt x="0" y="0"/>
                  </a:moveTo>
                  <a:lnTo>
                    <a:pt x="821425" y="0"/>
                  </a:lnTo>
                  <a:lnTo>
                    <a:pt x="821425" y="410712"/>
                  </a:lnTo>
                  <a:lnTo>
                    <a:pt x="0" y="410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Trial Court Security Growth Special </a:t>
              </a:r>
            </a:p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Account </a:t>
              </a:r>
            </a:p>
          </p:txBody>
        </p:sp>
        <p:sp>
          <p:nvSpPr>
            <p:cNvPr id="88" name="Freeform 87"/>
            <p:cNvSpPr/>
            <p:nvPr/>
          </p:nvSpPr>
          <p:spPr>
            <a:xfrm>
              <a:off x="7926293" y="4514252"/>
              <a:ext cx="1124712" cy="505838"/>
            </a:xfrm>
            <a:custGeom>
              <a:avLst/>
              <a:gdLst>
                <a:gd name="connsiteX0" fmla="*/ 0 w 821425"/>
                <a:gd name="connsiteY0" fmla="*/ 0 h 410712"/>
                <a:gd name="connsiteX1" fmla="*/ 821425 w 821425"/>
                <a:gd name="connsiteY1" fmla="*/ 0 h 410712"/>
                <a:gd name="connsiteX2" fmla="*/ 821425 w 821425"/>
                <a:gd name="connsiteY2" fmla="*/ 410712 h 410712"/>
                <a:gd name="connsiteX3" fmla="*/ 0 w 821425"/>
                <a:gd name="connsiteY3" fmla="*/ 410712 h 410712"/>
                <a:gd name="connsiteX4" fmla="*/ 0 w 821425"/>
                <a:gd name="connsiteY4" fmla="*/ 0 h 4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425" h="410712">
                  <a:moveTo>
                    <a:pt x="0" y="0"/>
                  </a:moveTo>
                  <a:lnTo>
                    <a:pt x="821425" y="0"/>
                  </a:lnTo>
                  <a:lnTo>
                    <a:pt x="821425" y="410712"/>
                  </a:lnTo>
                  <a:lnTo>
                    <a:pt x="0" y="410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800" dirty="0">
                  <a:solidFill>
                    <a:schemeClr val="tx1"/>
                  </a:solidFill>
                </a:rPr>
                <a:t>Community Corrections Growth Special </a:t>
              </a:r>
            </a:p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800" dirty="0">
                  <a:solidFill>
                    <a:schemeClr val="tx1"/>
                  </a:solidFill>
                </a:rPr>
                <a:t>Account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7926293" y="5169130"/>
              <a:ext cx="1124712" cy="505838"/>
            </a:xfrm>
            <a:custGeom>
              <a:avLst/>
              <a:gdLst>
                <a:gd name="connsiteX0" fmla="*/ 0 w 821425"/>
                <a:gd name="connsiteY0" fmla="*/ 0 h 410712"/>
                <a:gd name="connsiteX1" fmla="*/ 821425 w 821425"/>
                <a:gd name="connsiteY1" fmla="*/ 0 h 410712"/>
                <a:gd name="connsiteX2" fmla="*/ 821425 w 821425"/>
                <a:gd name="connsiteY2" fmla="*/ 410712 h 410712"/>
                <a:gd name="connsiteX3" fmla="*/ 0 w 821425"/>
                <a:gd name="connsiteY3" fmla="*/ 410712 h 410712"/>
                <a:gd name="connsiteX4" fmla="*/ 0 w 821425"/>
                <a:gd name="connsiteY4" fmla="*/ 0 h 4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425" h="410712">
                  <a:moveTo>
                    <a:pt x="0" y="0"/>
                  </a:moveTo>
                  <a:lnTo>
                    <a:pt x="821425" y="0"/>
                  </a:lnTo>
                  <a:lnTo>
                    <a:pt x="821425" y="410712"/>
                  </a:lnTo>
                  <a:lnTo>
                    <a:pt x="0" y="410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Juvenile Justice </a:t>
              </a:r>
            </a:p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Growth Special </a:t>
              </a:r>
            </a:p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Account</a:t>
              </a:r>
            </a:p>
            <a:p>
              <a:pPr algn="ctr" defTabSz="40005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>
              <a:off x="7926293" y="5773871"/>
              <a:ext cx="1124712" cy="634477"/>
            </a:xfrm>
            <a:custGeom>
              <a:avLst/>
              <a:gdLst>
                <a:gd name="connsiteX0" fmla="*/ 0 w 821425"/>
                <a:gd name="connsiteY0" fmla="*/ 0 h 410712"/>
                <a:gd name="connsiteX1" fmla="*/ 821425 w 821425"/>
                <a:gd name="connsiteY1" fmla="*/ 0 h 410712"/>
                <a:gd name="connsiteX2" fmla="*/ 821425 w 821425"/>
                <a:gd name="connsiteY2" fmla="*/ 410712 h 410712"/>
                <a:gd name="connsiteX3" fmla="*/ 0 w 821425"/>
                <a:gd name="connsiteY3" fmla="*/ 410712 h 410712"/>
                <a:gd name="connsiteX4" fmla="*/ 0 w 821425"/>
                <a:gd name="connsiteY4" fmla="*/ 0 h 41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425" h="410712">
                  <a:moveTo>
                    <a:pt x="0" y="0"/>
                  </a:moveTo>
                  <a:lnTo>
                    <a:pt x="821425" y="0"/>
                  </a:lnTo>
                  <a:lnTo>
                    <a:pt x="821425" y="410712"/>
                  </a:lnTo>
                  <a:lnTo>
                    <a:pt x="0" y="4107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4E5B6F"/>
              </a:solidFill>
            </a:ln>
            <a:effectLst/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5715" tIns="5715" rIns="5715" bIns="5715" spcCol="1270" anchor="ctr"/>
            <a:lstStyle/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District Attorney &amp; Public Defender Growth Special </a:t>
              </a:r>
            </a:p>
            <a:p>
              <a:pPr algn="ctr" defTabSz="400050" eaLnBrk="0" hangingPunct="0">
                <a:lnSpc>
                  <a:spcPct val="90000"/>
                </a:lnSpc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Account</a:t>
              </a:r>
            </a:p>
          </p:txBody>
        </p:sp>
      </p:grpSp>
      <p:cxnSp>
        <p:nvCxnSpPr>
          <p:cNvPr id="48131" name="Straight Connector 91"/>
          <p:cNvCxnSpPr>
            <a:cxnSpLocks noChangeShapeType="1"/>
          </p:cNvCxnSpPr>
          <p:nvPr/>
        </p:nvCxnSpPr>
        <p:spPr bwMode="auto">
          <a:xfrm>
            <a:off x="2927350" y="5286375"/>
            <a:ext cx="0" cy="21590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32" name="Straight Connector 95"/>
          <p:cNvCxnSpPr>
            <a:cxnSpLocks noChangeShapeType="1"/>
          </p:cNvCxnSpPr>
          <p:nvPr/>
        </p:nvCxnSpPr>
        <p:spPr bwMode="auto">
          <a:xfrm>
            <a:off x="5859463" y="2930526"/>
            <a:ext cx="0" cy="2016125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33" name="Straight Connector 97"/>
          <p:cNvCxnSpPr>
            <a:cxnSpLocks noChangeShapeType="1"/>
          </p:cNvCxnSpPr>
          <p:nvPr/>
        </p:nvCxnSpPr>
        <p:spPr bwMode="auto">
          <a:xfrm>
            <a:off x="5634038" y="4946650"/>
            <a:ext cx="215900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34" name="Straight Connector 98"/>
          <p:cNvCxnSpPr>
            <a:cxnSpLocks noChangeShapeType="1"/>
          </p:cNvCxnSpPr>
          <p:nvPr/>
        </p:nvCxnSpPr>
        <p:spPr bwMode="auto">
          <a:xfrm>
            <a:off x="5634039" y="4265613"/>
            <a:ext cx="415925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35" name="Straight Connector 100"/>
          <p:cNvCxnSpPr>
            <a:cxnSpLocks noChangeShapeType="1"/>
          </p:cNvCxnSpPr>
          <p:nvPr/>
        </p:nvCxnSpPr>
        <p:spPr bwMode="auto">
          <a:xfrm flipV="1">
            <a:off x="5643563" y="3455988"/>
            <a:ext cx="406400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36" name="Straight Connector 101"/>
          <p:cNvCxnSpPr>
            <a:cxnSpLocks noChangeShapeType="1"/>
          </p:cNvCxnSpPr>
          <p:nvPr/>
        </p:nvCxnSpPr>
        <p:spPr bwMode="auto">
          <a:xfrm flipH="1">
            <a:off x="4903788" y="5286376"/>
            <a:ext cx="0" cy="219075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37" name="Straight Connector 102"/>
          <p:cNvCxnSpPr>
            <a:cxnSpLocks noChangeShapeType="1"/>
          </p:cNvCxnSpPr>
          <p:nvPr/>
        </p:nvCxnSpPr>
        <p:spPr bwMode="auto">
          <a:xfrm flipH="1">
            <a:off x="6132513" y="4532313"/>
            <a:ext cx="0" cy="1185862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38" name="Straight Connector 104"/>
          <p:cNvCxnSpPr>
            <a:cxnSpLocks noChangeShapeType="1"/>
          </p:cNvCxnSpPr>
          <p:nvPr/>
        </p:nvCxnSpPr>
        <p:spPr bwMode="auto">
          <a:xfrm>
            <a:off x="6132514" y="5718175"/>
            <a:ext cx="155575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39" name="Straight Connector 105"/>
          <p:cNvCxnSpPr>
            <a:cxnSpLocks noChangeShapeType="1"/>
          </p:cNvCxnSpPr>
          <p:nvPr/>
        </p:nvCxnSpPr>
        <p:spPr bwMode="auto">
          <a:xfrm>
            <a:off x="6132514" y="5056188"/>
            <a:ext cx="155575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40" name="Straight Connector 107"/>
          <p:cNvCxnSpPr>
            <a:cxnSpLocks noChangeShapeType="1"/>
          </p:cNvCxnSpPr>
          <p:nvPr/>
        </p:nvCxnSpPr>
        <p:spPr bwMode="auto">
          <a:xfrm>
            <a:off x="3852863" y="2921001"/>
            <a:ext cx="0" cy="2016125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41" name="Straight Connector 108"/>
          <p:cNvCxnSpPr>
            <a:cxnSpLocks noChangeShapeType="1"/>
          </p:cNvCxnSpPr>
          <p:nvPr/>
        </p:nvCxnSpPr>
        <p:spPr bwMode="auto">
          <a:xfrm>
            <a:off x="3646489" y="4927600"/>
            <a:ext cx="206375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42" name="Straight Connector 109"/>
          <p:cNvCxnSpPr>
            <a:cxnSpLocks noChangeShapeType="1"/>
          </p:cNvCxnSpPr>
          <p:nvPr/>
        </p:nvCxnSpPr>
        <p:spPr bwMode="auto">
          <a:xfrm>
            <a:off x="3656014" y="3484563"/>
            <a:ext cx="206375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43" name="Straight Connector 110"/>
          <p:cNvCxnSpPr>
            <a:cxnSpLocks noChangeShapeType="1"/>
          </p:cNvCxnSpPr>
          <p:nvPr/>
        </p:nvCxnSpPr>
        <p:spPr bwMode="auto">
          <a:xfrm>
            <a:off x="3657601" y="4246563"/>
            <a:ext cx="206375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44" name="Straight Connector 122"/>
          <p:cNvCxnSpPr>
            <a:cxnSpLocks noChangeShapeType="1"/>
          </p:cNvCxnSpPr>
          <p:nvPr/>
        </p:nvCxnSpPr>
        <p:spPr bwMode="auto">
          <a:xfrm>
            <a:off x="9094788" y="2930525"/>
            <a:ext cx="0" cy="554038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45" name="Straight Connector 124"/>
          <p:cNvCxnSpPr>
            <a:cxnSpLocks noChangeShapeType="1"/>
          </p:cNvCxnSpPr>
          <p:nvPr/>
        </p:nvCxnSpPr>
        <p:spPr bwMode="auto">
          <a:xfrm>
            <a:off x="8950326" y="3476625"/>
            <a:ext cx="269875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46" name="Straight Connector 126"/>
          <p:cNvCxnSpPr>
            <a:cxnSpLocks noChangeShapeType="1"/>
          </p:cNvCxnSpPr>
          <p:nvPr/>
        </p:nvCxnSpPr>
        <p:spPr bwMode="auto">
          <a:xfrm>
            <a:off x="8864600" y="3756026"/>
            <a:ext cx="0" cy="1287463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47" name="Straight Connector 128"/>
          <p:cNvCxnSpPr>
            <a:cxnSpLocks noChangeShapeType="1"/>
          </p:cNvCxnSpPr>
          <p:nvPr/>
        </p:nvCxnSpPr>
        <p:spPr bwMode="auto">
          <a:xfrm flipH="1">
            <a:off x="8751889" y="5764213"/>
            <a:ext cx="103187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prstDash val="sysDash"/>
            <a:round/>
            <a:headEnd/>
            <a:tailEnd/>
          </a:ln>
        </p:spPr>
      </p:cxnSp>
      <p:cxnSp>
        <p:nvCxnSpPr>
          <p:cNvPr id="48148" name="Straight Connector 131"/>
          <p:cNvCxnSpPr>
            <a:cxnSpLocks noChangeShapeType="1"/>
          </p:cNvCxnSpPr>
          <p:nvPr/>
        </p:nvCxnSpPr>
        <p:spPr bwMode="auto">
          <a:xfrm flipH="1">
            <a:off x="8755064" y="5043488"/>
            <a:ext cx="103187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49" name="Straight Connector 132"/>
          <p:cNvCxnSpPr>
            <a:cxnSpLocks noChangeShapeType="1"/>
          </p:cNvCxnSpPr>
          <p:nvPr/>
        </p:nvCxnSpPr>
        <p:spPr bwMode="auto">
          <a:xfrm flipH="1">
            <a:off x="8721726" y="4273550"/>
            <a:ext cx="131763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50" name="Straight Connector 139"/>
          <p:cNvCxnSpPr>
            <a:cxnSpLocks noChangeShapeType="1"/>
          </p:cNvCxnSpPr>
          <p:nvPr/>
        </p:nvCxnSpPr>
        <p:spPr bwMode="auto">
          <a:xfrm>
            <a:off x="9312275" y="3763963"/>
            <a:ext cx="0" cy="252730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51" name="Straight Connector 140"/>
          <p:cNvCxnSpPr>
            <a:cxnSpLocks noChangeShapeType="1"/>
          </p:cNvCxnSpPr>
          <p:nvPr/>
        </p:nvCxnSpPr>
        <p:spPr bwMode="auto">
          <a:xfrm flipH="1">
            <a:off x="9312275" y="5624513"/>
            <a:ext cx="139700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52" name="Straight Connector 141"/>
          <p:cNvCxnSpPr>
            <a:cxnSpLocks noChangeShapeType="1"/>
          </p:cNvCxnSpPr>
          <p:nvPr/>
        </p:nvCxnSpPr>
        <p:spPr bwMode="auto">
          <a:xfrm flipH="1">
            <a:off x="9323389" y="4945063"/>
            <a:ext cx="103187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53" name="Straight Connector 142"/>
          <p:cNvCxnSpPr>
            <a:cxnSpLocks noChangeShapeType="1"/>
          </p:cNvCxnSpPr>
          <p:nvPr/>
        </p:nvCxnSpPr>
        <p:spPr bwMode="auto">
          <a:xfrm flipH="1">
            <a:off x="9312276" y="4281488"/>
            <a:ext cx="131763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54" name="Straight Connector 145"/>
          <p:cNvCxnSpPr>
            <a:cxnSpLocks noChangeShapeType="1"/>
          </p:cNvCxnSpPr>
          <p:nvPr/>
        </p:nvCxnSpPr>
        <p:spPr bwMode="auto">
          <a:xfrm flipH="1">
            <a:off x="9307513" y="6291263"/>
            <a:ext cx="138112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55" name="Straight Connector 148"/>
          <p:cNvCxnSpPr>
            <a:cxnSpLocks noChangeShapeType="1"/>
          </p:cNvCxnSpPr>
          <p:nvPr/>
        </p:nvCxnSpPr>
        <p:spPr bwMode="auto">
          <a:xfrm>
            <a:off x="2516188" y="2019300"/>
            <a:ext cx="6704012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56" name="Straight Connector 151"/>
          <p:cNvCxnSpPr>
            <a:cxnSpLocks noChangeShapeType="1"/>
          </p:cNvCxnSpPr>
          <p:nvPr/>
        </p:nvCxnSpPr>
        <p:spPr bwMode="auto">
          <a:xfrm>
            <a:off x="2525713" y="2019301"/>
            <a:ext cx="0" cy="214313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57" name="Straight Connector 152"/>
          <p:cNvCxnSpPr>
            <a:cxnSpLocks noChangeShapeType="1"/>
          </p:cNvCxnSpPr>
          <p:nvPr/>
        </p:nvCxnSpPr>
        <p:spPr bwMode="auto">
          <a:xfrm>
            <a:off x="9220200" y="2009776"/>
            <a:ext cx="0" cy="214313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58" name="Straight Connector 153"/>
          <p:cNvCxnSpPr>
            <a:cxnSpLocks noChangeShapeType="1"/>
          </p:cNvCxnSpPr>
          <p:nvPr/>
        </p:nvCxnSpPr>
        <p:spPr bwMode="auto">
          <a:xfrm>
            <a:off x="6288088" y="2006601"/>
            <a:ext cx="0" cy="214313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59" name="Straight Connector 154"/>
          <p:cNvCxnSpPr>
            <a:cxnSpLocks noChangeShapeType="1"/>
          </p:cNvCxnSpPr>
          <p:nvPr/>
        </p:nvCxnSpPr>
        <p:spPr bwMode="auto">
          <a:xfrm>
            <a:off x="4338638" y="2019301"/>
            <a:ext cx="0" cy="214313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60" name="Straight Connector 155"/>
          <p:cNvCxnSpPr>
            <a:cxnSpLocks noChangeShapeType="1"/>
          </p:cNvCxnSpPr>
          <p:nvPr/>
        </p:nvCxnSpPr>
        <p:spPr bwMode="auto">
          <a:xfrm>
            <a:off x="6061075" y="1814513"/>
            <a:ext cx="0" cy="214312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48161" name="Straight Connector 159"/>
          <p:cNvCxnSpPr>
            <a:cxnSpLocks noChangeShapeType="1"/>
          </p:cNvCxnSpPr>
          <p:nvPr/>
        </p:nvCxnSpPr>
        <p:spPr bwMode="auto">
          <a:xfrm>
            <a:off x="8872538" y="5027614"/>
            <a:ext cx="0" cy="733425"/>
          </a:xfrm>
          <a:prstGeom prst="line">
            <a:avLst/>
          </a:prstGeom>
          <a:noFill/>
          <a:ln w="25400" algn="ctr">
            <a:solidFill>
              <a:srgbClr val="4E5B6F"/>
            </a:solidFill>
            <a:prstDash val="sysDash"/>
            <a:round/>
            <a:headEnd/>
            <a:tailEnd/>
          </a:ln>
        </p:spPr>
      </p:cxnSp>
      <p:sp>
        <p:nvSpPr>
          <p:cNvPr id="61" name="Title 4"/>
          <p:cNvSpPr txBox="1">
            <a:spLocks/>
          </p:cNvSpPr>
          <p:nvPr/>
        </p:nvSpPr>
        <p:spPr>
          <a:xfrm>
            <a:off x="4548688" y="795496"/>
            <a:ext cx="3143313" cy="534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n w="6350">
                  <a:solidFill>
                    <a:schemeClr val="tx2"/>
                  </a:solidFill>
                </a:ln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State </a:t>
            </a:r>
            <a:r>
              <a:rPr lang="en-US" b="1" dirty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367750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61334A1-2E51-B21D-048F-5805DEADC51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2"/>
          <p:cNvSpPr txBox="1">
            <a:spLocks/>
          </p:cNvSpPr>
          <p:nvPr/>
        </p:nvSpPr>
        <p:spPr bwMode="auto">
          <a:xfrm>
            <a:off x="1536192" y="174626"/>
            <a:ext cx="9546336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cs typeface="Lucida Sans Unicode" pitchFamily="34" charset="0"/>
              </a:rPr>
              <a:t>County Local Revenue Fund 2011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92808" y="1436686"/>
            <a:ext cx="8452931" cy="4765677"/>
            <a:chOff x="454025" y="1458913"/>
            <a:chExt cx="8367713" cy="4743450"/>
          </a:xfrm>
          <a:solidFill>
            <a:schemeClr val="bg1"/>
          </a:solidFill>
        </p:grpSpPr>
        <p:sp>
          <p:nvSpPr>
            <p:cNvPr id="13" name="Freeform 12"/>
            <p:cNvSpPr/>
            <p:nvPr/>
          </p:nvSpPr>
          <p:spPr bwMode="auto">
            <a:xfrm>
              <a:off x="2539999" y="1458913"/>
              <a:ext cx="4297365" cy="574675"/>
            </a:xfrm>
            <a:custGeom>
              <a:avLst/>
              <a:gdLst>
                <a:gd name="connsiteX0" fmla="*/ 0 w 1023582"/>
                <a:gd name="connsiteY0" fmla="*/ 0 h 258219"/>
                <a:gd name="connsiteX1" fmla="*/ 1023582 w 1023582"/>
                <a:gd name="connsiteY1" fmla="*/ 0 h 258219"/>
                <a:gd name="connsiteX2" fmla="*/ 1023582 w 1023582"/>
                <a:gd name="connsiteY2" fmla="*/ 258219 h 258219"/>
                <a:gd name="connsiteX3" fmla="*/ 0 w 1023582"/>
                <a:gd name="connsiteY3" fmla="*/ 258219 h 258219"/>
                <a:gd name="connsiteX4" fmla="*/ 0 w 1023582"/>
                <a:gd name="connsiteY4" fmla="*/ 0 h 25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3582" h="258219">
                  <a:moveTo>
                    <a:pt x="0" y="0"/>
                  </a:moveTo>
                  <a:lnTo>
                    <a:pt x="1023582" y="0"/>
                  </a:lnTo>
                  <a:lnTo>
                    <a:pt x="1023582" y="258219"/>
                  </a:lnTo>
                  <a:lnTo>
                    <a:pt x="0" y="25821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160" tIns="10160" rIns="10160" bIns="10160" spcCol="1270" anchor="ctr"/>
            <a:lstStyle/>
            <a:p>
              <a:pPr algn="ctr" defTabSz="7112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rgbClr val="4E5B6F"/>
                  </a:solidFill>
                </a:rPr>
                <a:t>County Local Revenue Fund 2011</a:t>
              </a: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3676652" y="2220913"/>
              <a:ext cx="2030411" cy="600075"/>
            </a:xfrm>
            <a:custGeom>
              <a:avLst/>
              <a:gdLst>
                <a:gd name="connsiteX0" fmla="*/ 0 w 483438"/>
                <a:gd name="connsiteY0" fmla="*/ 0 h 520140"/>
                <a:gd name="connsiteX1" fmla="*/ 483438 w 483438"/>
                <a:gd name="connsiteY1" fmla="*/ 0 h 520140"/>
                <a:gd name="connsiteX2" fmla="*/ 483438 w 483438"/>
                <a:gd name="connsiteY2" fmla="*/ 520140 h 520140"/>
                <a:gd name="connsiteX3" fmla="*/ 0 w 483438"/>
                <a:gd name="connsiteY3" fmla="*/ 520140 h 520140"/>
                <a:gd name="connsiteX4" fmla="*/ 0 w 483438"/>
                <a:gd name="connsiteY4" fmla="*/ 0 h 52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438" h="520140">
                  <a:moveTo>
                    <a:pt x="0" y="0"/>
                  </a:moveTo>
                  <a:lnTo>
                    <a:pt x="483438" y="0"/>
                  </a:lnTo>
                  <a:lnTo>
                    <a:pt x="483438" y="520140"/>
                  </a:lnTo>
                  <a:lnTo>
                    <a:pt x="0" y="5201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890" tIns="8890" rIns="8890" bIns="8890" spcCol="1270" anchor="ctr"/>
            <a:lstStyle/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b="1" dirty="0">
                  <a:solidFill>
                    <a:srgbClr val="4E5B6F"/>
                  </a:solidFill>
                </a:rPr>
                <a:t>Support Services Account</a:t>
              </a: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477837" y="3021013"/>
              <a:ext cx="3494085" cy="812800"/>
            </a:xfrm>
            <a:custGeom>
              <a:avLst/>
              <a:gdLst>
                <a:gd name="connsiteX0" fmla="*/ 0 w 1534551"/>
                <a:gd name="connsiteY0" fmla="*/ 0 h 585361"/>
                <a:gd name="connsiteX1" fmla="*/ 1534551 w 1534551"/>
                <a:gd name="connsiteY1" fmla="*/ 0 h 585361"/>
                <a:gd name="connsiteX2" fmla="*/ 1534551 w 1534551"/>
                <a:gd name="connsiteY2" fmla="*/ 585361 h 585361"/>
                <a:gd name="connsiteX3" fmla="*/ 0 w 1534551"/>
                <a:gd name="connsiteY3" fmla="*/ 585361 h 585361"/>
                <a:gd name="connsiteX4" fmla="*/ 0 w 1534551"/>
                <a:gd name="connsiteY4" fmla="*/ 0 h 58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551" h="585361">
                  <a:moveTo>
                    <a:pt x="0" y="0"/>
                  </a:moveTo>
                  <a:lnTo>
                    <a:pt x="1534551" y="0"/>
                  </a:lnTo>
                  <a:lnTo>
                    <a:pt x="1534551" y="585361"/>
                  </a:lnTo>
                  <a:lnTo>
                    <a:pt x="0" y="58536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890" tIns="8890" rIns="8890" bIns="8890" spcCol="1270" anchor="ctr"/>
            <a:lstStyle/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b="1" dirty="0">
                  <a:solidFill>
                    <a:srgbClr val="4E5B6F"/>
                  </a:solidFill>
                </a:rPr>
                <a:t>Support Services Reserve Subaccount </a:t>
              </a:r>
            </a:p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000" dirty="0">
                  <a:solidFill>
                    <a:srgbClr val="4E5B6F"/>
                  </a:solidFill>
                </a:rPr>
                <a:t>(Local option – subject to direction of BOS)</a:t>
              </a: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5299076" y="3284539"/>
              <a:ext cx="3522662" cy="1600200"/>
            </a:xfrm>
            <a:custGeom>
              <a:avLst/>
              <a:gdLst>
                <a:gd name="connsiteX0" fmla="*/ 0 w 588547"/>
                <a:gd name="connsiteY0" fmla="*/ 0 h 915529"/>
                <a:gd name="connsiteX1" fmla="*/ 588547 w 588547"/>
                <a:gd name="connsiteY1" fmla="*/ 0 h 915529"/>
                <a:gd name="connsiteX2" fmla="*/ 588547 w 588547"/>
                <a:gd name="connsiteY2" fmla="*/ 915529 h 915529"/>
                <a:gd name="connsiteX3" fmla="*/ 0 w 588547"/>
                <a:gd name="connsiteY3" fmla="*/ 915529 h 915529"/>
                <a:gd name="connsiteX4" fmla="*/ 0 w 588547"/>
                <a:gd name="connsiteY4" fmla="*/ 0 h 91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547" h="915529">
                  <a:moveTo>
                    <a:pt x="0" y="0"/>
                  </a:moveTo>
                  <a:lnTo>
                    <a:pt x="588547" y="0"/>
                  </a:lnTo>
                  <a:lnTo>
                    <a:pt x="588547" y="915529"/>
                  </a:lnTo>
                  <a:lnTo>
                    <a:pt x="0" y="91552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620" tIns="7620" rIns="7620" bIns="7620" spcCol="1270" anchor="ctr"/>
            <a:lstStyle/>
            <a:p>
              <a:pPr algn="ctr" defTabSz="5334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b="1" dirty="0">
                  <a:solidFill>
                    <a:srgbClr val="4E5B6F"/>
                  </a:solidFill>
                </a:rPr>
                <a:t>Behavioral Health Subaccount</a:t>
              </a:r>
            </a:p>
            <a:p>
              <a:pPr algn="ctr" defTabSz="5334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000" dirty="0">
                  <a:solidFill>
                    <a:srgbClr val="4E5B6F"/>
                  </a:solidFill>
                </a:rPr>
                <a:t>Drug Court</a:t>
              </a:r>
            </a:p>
            <a:p>
              <a:pPr algn="ctr" defTabSz="5334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000" dirty="0">
                  <a:solidFill>
                    <a:srgbClr val="4E5B6F"/>
                  </a:solidFill>
                </a:rPr>
                <a:t>Drug Medi-Cal</a:t>
              </a:r>
            </a:p>
            <a:p>
              <a:pPr algn="ctr" defTabSz="5334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000" dirty="0">
                  <a:solidFill>
                    <a:srgbClr val="4E5B6F"/>
                  </a:solidFill>
                </a:rPr>
                <a:t>Nondrug Medi-Cal</a:t>
              </a:r>
            </a:p>
            <a:p>
              <a:pPr algn="ctr" defTabSz="5334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000" dirty="0">
                  <a:solidFill>
                    <a:srgbClr val="4E5B6F"/>
                  </a:solidFill>
                </a:rPr>
                <a:t>Early and Periodic Screening, Diagnosis &amp; Treatment (EPSDT)</a:t>
              </a:r>
            </a:p>
            <a:p>
              <a:pPr algn="ctr" defTabSz="5334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000" dirty="0">
                  <a:solidFill>
                    <a:srgbClr val="4E5B6F"/>
                  </a:solidFill>
                </a:rPr>
                <a:t>MH Managed Care</a:t>
              </a: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6026150" y="5316538"/>
              <a:ext cx="2092326" cy="885825"/>
            </a:xfrm>
            <a:custGeom>
              <a:avLst/>
              <a:gdLst>
                <a:gd name="connsiteX0" fmla="*/ 0 w 542695"/>
                <a:gd name="connsiteY0" fmla="*/ 0 h 271347"/>
                <a:gd name="connsiteX1" fmla="*/ 542695 w 542695"/>
                <a:gd name="connsiteY1" fmla="*/ 0 h 271347"/>
                <a:gd name="connsiteX2" fmla="*/ 542695 w 542695"/>
                <a:gd name="connsiteY2" fmla="*/ 271347 h 271347"/>
                <a:gd name="connsiteX3" fmla="*/ 0 w 542695"/>
                <a:gd name="connsiteY3" fmla="*/ 271347 h 271347"/>
                <a:gd name="connsiteX4" fmla="*/ 0 w 542695"/>
                <a:gd name="connsiteY4" fmla="*/ 0 h 27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695" h="271347">
                  <a:moveTo>
                    <a:pt x="0" y="0"/>
                  </a:moveTo>
                  <a:lnTo>
                    <a:pt x="542695" y="0"/>
                  </a:lnTo>
                  <a:lnTo>
                    <a:pt x="542695" y="271347"/>
                  </a:lnTo>
                  <a:lnTo>
                    <a:pt x="0" y="27134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890" tIns="8890" rIns="8890" bIns="8890" spcCol="1270" anchor="ctr"/>
            <a:lstStyle/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srgbClr val="4E5B6F"/>
                  </a:solidFill>
                </a:rPr>
                <a:t>County Women and Children’s Residential Treatment Services Special Account</a:t>
              </a: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454025" y="4162425"/>
              <a:ext cx="3517902" cy="1597025"/>
            </a:xfrm>
            <a:custGeom>
              <a:avLst/>
              <a:gdLst>
                <a:gd name="connsiteX0" fmla="*/ 0 w 1483484"/>
                <a:gd name="connsiteY0" fmla="*/ 0 h 1571376"/>
                <a:gd name="connsiteX1" fmla="*/ 1483484 w 1483484"/>
                <a:gd name="connsiteY1" fmla="*/ 0 h 1571376"/>
                <a:gd name="connsiteX2" fmla="*/ 1483484 w 1483484"/>
                <a:gd name="connsiteY2" fmla="*/ 1571376 h 1571376"/>
                <a:gd name="connsiteX3" fmla="*/ 0 w 1483484"/>
                <a:gd name="connsiteY3" fmla="*/ 1571376 h 1571376"/>
                <a:gd name="connsiteX4" fmla="*/ 0 w 1483484"/>
                <a:gd name="connsiteY4" fmla="*/ 0 h 157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484" h="1571376">
                  <a:moveTo>
                    <a:pt x="0" y="0"/>
                  </a:moveTo>
                  <a:lnTo>
                    <a:pt x="1483484" y="0"/>
                  </a:lnTo>
                  <a:lnTo>
                    <a:pt x="1483484" y="1571376"/>
                  </a:lnTo>
                  <a:lnTo>
                    <a:pt x="0" y="157137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890" tIns="8890" rIns="8890" bIns="8890" spcCol="1270" anchor="ctr"/>
            <a:lstStyle/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b="1" dirty="0">
                  <a:solidFill>
                    <a:srgbClr val="4E5B6F"/>
                  </a:solidFill>
                </a:rPr>
                <a:t>Protective Services Subaccount</a:t>
              </a:r>
            </a:p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000" dirty="0">
                  <a:solidFill>
                    <a:srgbClr val="4E5B6F"/>
                  </a:solidFill>
                </a:rPr>
                <a:t>Adoptions</a:t>
              </a:r>
            </a:p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000" dirty="0">
                  <a:solidFill>
                    <a:srgbClr val="4E5B6F"/>
                  </a:solidFill>
                </a:rPr>
                <a:t>Adult Protective Services</a:t>
              </a:r>
            </a:p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000" dirty="0">
                  <a:solidFill>
                    <a:srgbClr val="4E5B6F"/>
                  </a:solidFill>
                </a:rPr>
                <a:t>Child Abuse Prevention, Intervention &amp; Treatment (CAPIT)</a:t>
              </a:r>
            </a:p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000" dirty="0">
                  <a:solidFill>
                    <a:srgbClr val="4E5B6F"/>
                  </a:solidFill>
                </a:rPr>
                <a:t>Child Welfare Services</a:t>
              </a:r>
            </a:p>
            <a:p>
              <a:pPr algn="ctr" defTabSz="6223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000" dirty="0">
                  <a:solidFill>
                    <a:srgbClr val="4E5B6F"/>
                  </a:solidFill>
                </a:rPr>
                <a:t>Foster Care</a:t>
              </a:r>
            </a:p>
          </p:txBody>
        </p:sp>
      </p:grpSp>
      <p:sp>
        <p:nvSpPr>
          <p:cNvPr id="19" name="Freeform 18"/>
          <p:cNvSpPr/>
          <p:nvPr/>
        </p:nvSpPr>
        <p:spPr bwMode="auto">
          <a:xfrm>
            <a:off x="6100763" y="5419725"/>
            <a:ext cx="1019175" cy="782638"/>
          </a:xfrm>
          <a:custGeom>
            <a:avLst/>
            <a:gdLst>
              <a:gd name="connsiteX0" fmla="*/ 0 w 936697"/>
              <a:gd name="connsiteY0" fmla="*/ 0 h 1248445"/>
              <a:gd name="connsiteX1" fmla="*/ 936697 w 936697"/>
              <a:gd name="connsiteY1" fmla="*/ 0 h 1248445"/>
              <a:gd name="connsiteX2" fmla="*/ 936697 w 936697"/>
              <a:gd name="connsiteY2" fmla="*/ 1248445 h 1248445"/>
              <a:gd name="connsiteX3" fmla="*/ 0 w 936697"/>
              <a:gd name="connsiteY3" fmla="*/ 1248445 h 1248445"/>
              <a:gd name="connsiteX4" fmla="*/ 0 w 936697"/>
              <a:gd name="connsiteY4" fmla="*/ 0 h 124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697" h="1248445">
                <a:moveTo>
                  <a:pt x="0" y="0"/>
                </a:moveTo>
                <a:lnTo>
                  <a:pt x="936697" y="0"/>
                </a:lnTo>
                <a:lnTo>
                  <a:pt x="936697" y="1248445"/>
                </a:lnTo>
                <a:lnTo>
                  <a:pt x="0" y="12484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350" tIns="6350" rIns="6350" bIns="6350" spcCol="1270" anchor="ctr"/>
          <a:lstStyle/>
          <a:p>
            <a:pPr algn="ctr" defTabSz="4445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b="1" dirty="0">
                <a:solidFill>
                  <a:schemeClr val="tx1"/>
                </a:solidFill>
              </a:rPr>
              <a:t>Ability to transfer up to 10% of the lesser subaccount between these Subaccounts</a:t>
            </a:r>
          </a:p>
        </p:txBody>
      </p:sp>
      <p:cxnSp>
        <p:nvCxnSpPr>
          <p:cNvPr id="52227" name="Straight Connector 20"/>
          <p:cNvCxnSpPr>
            <a:cxnSpLocks noChangeShapeType="1"/>
          </p:cNvCxnSpPr>
          <p:nvPr/>
        </p:nvCxnSpPr>
        <p:spPr bwMode="auto">
          <a:xfrm>
            <a:off x="5495926" y="3427413"/>
            <a:ext cx="627063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prstDash val="sysDash"/>
            <a:round/>
            <a:headEnd/>
            <a:tailEnd/>
          </a:ln>
        </p:spPr>
      </p:cxnSp>
      <p:cxnSp>
        <p:nvCxnSpPr>
          <p:cNvPr id="52228" name="Straight Connector 23"/>
          <p:cNvCxnSpPr>
            <a:cxnSpLocks noChangeShapeType="1"/>
          </p:cNvCxnSpPr>
          <p:nvPr/>
        </p:nvCxnSpPr>
        <p:spPr bwMode="auto">
          <a:xfrm>
            <a:off x="6134101" y="4084638"/>
            <a:ext cx="688975" cy="0"/>
          </a:xfrm>
          <a:prstGeom prst="line">
            <a:avLst/>
          </a:prstGeom>
          <a:noFill/>
          <a:ln w="1905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52229" name="Elbow Connector 25"/>
          <p:cNvCxnSpPr>
            <a:cxnSpLocks noChangeShapeType="1"/>
          </p:cNvCxnSpPr>
          <p:nvPr/>
        </p:nvCxnSpPr>
        <p:spPr bwMode="auto">
          <a:xfrm rot="16200000" flipH="1">
            <a:off x="8351838" y="5094288"/>
            <a:ext cx="444500" cy="0"/>
          </a:xfrm>
          <a:prstGeom prst="bentConnector3">
            <a:avLst>
              <a:gd name="adj1" fmla="val 50000"/>
            </a:avLst>
          </a:prstGeom>
          <a:noFill/>
          <a:ln w="22225" algn="ctr">
            <a:solidFill>
              <a:srgbClr val="4E5B6F"/>
            </a:solidFill>
            <a:round/>
            <a:headEnd/>
            <a:tailEnd/>
          </a:ln>
        </p:spPr>
      </p:cxnSp>
      <p:sp>
        <p:nvSpPr>
          <p:cNvPr id="27" name="Right Arrow 26"/>
          <p:cNvSpPr/>
          <p:nvPr/>
        </p:nvSpPr>
        <p:spPr bwMode="auto">
          <a:xfrm rot="16200000">
            <a:off x="6783388" y="5033963"/>
            <a:ext cx="512763" cy="261938"/>
          </a:xfrm>
          <a:prstGeom prst="rightArrow">
            <a:avLst>
              <a:gd name="adj1" fmla="val 64702"/>
              <a:gd name="adj2" fmla="val 54901"/>
            </a:avLst>
          </a:prstGeom>
          <a:solidFill>
            <a:schemeClr val="accent6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US" dirty="0">
              <a:solidFill>
                <a:srgbClr val="4E5B6F"/>
              </a:solidFill>
              <a:latin typeface="Garamond" pitchFamily="18" charset="0"/>
              <a:cs typeface="Times New Roman" pitchFamily="18" charset="0"/>
            </a:endParaRPr>
          </a:p>
        </p:txBody>
      </p:sp>
      <p:cxnSp>
        <p:nvCxnSpPr>
          <p:cNvPr id="52231" name="Straight Connector 8"/>
          <p:cNvCxnSpPr>
            <a:cxnSpLocks noChangeShapeType="1"/>
          </p:cNvCxnSpPr>
          <p:nvPr/>
        </p:nvCxnSpPr>
        <p:spPr bwMode="auto">
          <a:xfrm flipH="1">
            <a:off x="6122988" y="2822575"/>
            <a:ext cx="11112" cy="209550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52232" name="Straight Connector 27"/>
          <p:cNvCxnSpPr>
            <a:cxnSpLocks noChangeShapeType="1"/>
          </p:cNvCxnSpPr>
          <p:nvPr/>
        </p:nvCxnSpPr>
        <p:spPr bwMode="auto">
          <a:xfrm>
            <a:off x="5494338" y="4921250"/>
            <a:ext cx="639762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52233" name="Elbow Connector 28"/>
          <p:cNvCxnSpPr>
            <a:cxnSpLocks noChangeShapeType="1"/>
          </p:cNvCxnSpPr>
          <p:nvPr/>
        </p:nvCxnSpPr>
        <p:spPr bwMode="auto">
          <a:xfrm rot="16200000" flipH="1">
            <a:off x="6024563" y="2128838"/>
            <a:ext cx="187325" cy="0"/>
          </a:xfrm>
          <a:prstGeom prst="bentConnector3">
            <a:avLst>
              <a:gd name="adj1" fmla="val 50000"/>
            </a:avLst>
          </a:prstGeom>
          <a:noFill/>
          <a:ln w="22225" algn="ctr">
            <a:solidFill>
              <a:srgbClr val="4E5B6F"/>
            </a:solidFill>
            <a:round/>
            <a:headEnd/>
            <a:tailEnd/>
          </a:ln>
        </p:spPr>
      </p:cxnSp>
      <p:sp>
        <p:nvSpPr>
          <p:cNvPr id="22" name="Down Arrow 21"/>
          <p:cNvSpPr/>
          <p:nvPr/>
        </p:nvSpPr>
        <p:spPr bwMode="auto">
          <a:xfrm rot="5400000">
            <a:off x="5649913" y="5205413"/>
            <a:ext cx="319088" cy="59531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US" dirty="0">
              <a:solidFill>
                <a:srgbClr val="4E5B6F"/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 bwMode="auto">
          <a:xfrm>
            <a:off x="2825752" y="779464"/>
            <a:ext cx="68167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>
                <a:solidFill>
                  <a:schemeClr val="tx2"/>
                </a:solidFill>
                <a:latin typeface="Lucida Sans Unicode" pitchFamily="34" charset="0"/>
                <a:ea typeface="+mj-ea"/>
                <a:cs typeface="Lucida Sans Unicode" pitchFamily="34" charset="0"/>
              </a:rPr>
              <a:t>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261781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1981200" y="228601"/>
            <a:ext cx="815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+mj-lt"/>
              </a:rPr>
              <a:t>Sharing Ratios</a:t>
            </a:r>
            <a:endParaRPr lang="en-US" sz="3600" dirty="0">
              <a:latin typeface="+mj-lt"/>
            </a:endParaRPr>
          </a:p>
        </p:txBody>
      </p:sp>
      <p:graphicFrame>
        <p:nvGraphicFramePr>
          <p:cNvPr id="2" name="Object 1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41624"/>
              </p:ext>
            </p:extLst>
          </p:nvPr>
        </p:nvGraphicFramePr>
        <p:xfrm>
          <a:off x="9791700" y="5849938"/>
          <a:ext cx="3810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3" imgW="380753" imgH="806406" progId="Excel.Sheet.8">
                  <p:link updateAutomatic="1"/>
                </p:oleObj>
              </mc:Choice>
              <mc:Fallback>
                <p:oleObj name="Worksheet" showAsIcon="1" r:id="rId3" imgW="380753" imgH="806406" progId="Excel.Sheet.8">
                  <p:link updateAutomatic="1"/>
                  <p:pic>
                    <p:nvPicPr>
                      <p:cNvPr id="2" name="Object 1">
                        <a:hlinkClick r:id="" action="ppaction://ole?verb=1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91700" y="5849938"/>
                        <a:ext cx="381000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900" y="1014985"/>
            <a:ext cx="69342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9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69592EA-543D-9674-8DEC-5775437237D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540" name="Rectangle 21523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6392583" y="501651"/>
            <a:ext cx="4414848" cy="17162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dirty="0"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21541" name="Rectangle 21525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3EAFE8F8-FD69-47A0-9D64-1B9F353C7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55" r="2" b="17125"/>
          <a:stretch/>
        </p:blipFill>
        <p:spPr bwMode="auto">
          <a:xfrm>
            <a:off x="279143" y="299509"/>
            <a:ext cx="5221625" cy="625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Budgeting</a:t>
            </a:r>
          </a:p>
          <a:p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Funding Sources</a:t>
            </a:r>
          </a:p>
          <a:p>
            <a:pPr lvl="1" indent="-228600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Federal</a:t>
            </a:r>
          </a:p>
          <a:p>
            <a:pPr lvl="1" indent="-228600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State</a:t>
            </a:r>
          </a:p>
          <a:p>
            <a:pPr lvl="1" indent="-228600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Realignment</a:t>
            </a:r>
          </a:p>
          <a:p>
            <a:pPr lvl="2" indent="-228600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1991</a:t>
            </a:r>
          </a:p>
          <a:p>
            <a:pPr lvl="2" indent="-228600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2011</a:t>
            </a:r>
          </a:p>
          <a:p>
            <a:endParaRPr lang="en-US" b="1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21542" name="Straight Connector 2152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54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74"/>
          <p:cNvSpPr txBox="1">
            <a:spLocks noChangeArrowheads="1"/>
          </p:cNvSpPr>
          <p:nvPr/>
        </p:nvSpPr>
        <p:spPr bwMode="auto">
          <a:xfrm>
            <a:off x="1712913" y="146706"/>
            <a:ext cx="86502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dirty="0">
                <a:latin typeface="+mj-lt"/>
              </a:rPr>
              <a:t>1991 REALIGNMENT STRUCTURE - STATE</a:t>
            </a:r>
          </a:p>
        </p:txBody>
      </p:sp>
      <p:sp>
        <p:nvSpPr>
          <p:cNvPr id="27650" name="Text Box 76"/>
          <p:cNvSpPr txBox="1">
            <a:spLocks noChangeArrowheads="1"/>
          </p:cNvSpPr>
          <p:nvPr/>
        </p:nvSpPr>
        <p:spPr bwMode="auto">
          <a:xfrm>
            <a:off x="2716214" y="537440"/>
            <a:ext cx="7094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u="sng" dirty="0">
                <a:solidFill>
                  <a:schemeClr val="tx2"/>
                </a:solidFill>
              </a:rPr>
              <a:t>SALES TAX/VLF DISTRIBUTIONS</a:t>
            </a:r>
          </a:p>
        </p:txBody>
      </p:sp>
      <p:sp>
        <p:nvSpPr>
          <p:cNvPr id="20" name="Freeform 19"/>
          <p:cNvSpPr/>
          <p:nvPr/>
        </p:nvSpPr>
        <p:spPr>
          <a:xfrm>
            <a:off x="4821239" y="1019176"/>
            <a:ext cx="2668587" cy="755649"/>
          </a:xfrm>
          <a:custGeom>
            <a:avLst/>
            <a:gdLst>
              <a:gd name="connsiteX0" fmla="*/ 0 w 2918499"/>
              <a:gd name="connsiteY0" fmla="*/ 0 h 609275"/>
              <a:gd name="connsiteX1" fmla="*/ 2918499 w 2918499"/>
              <a:gd name="connsiteY1" fmla="*/ 0 h 609275"/>
              <a:gd name="connsiteX2" fmla="*/ 2918499 w 2918499"/>
              <a:gd name="connsiteY2" fmla="*/ 609275 h 609275"/>
              <a:gd name="connsiteX3" fmla="*/ 0 w 2918499"/>
              <a:gd name="connsiteY3" fmla="*/ 609275 h 609275"/>
              <a:gd name="connsiteX4" fmla="*/ 0 w 2918499"/>
              <a:gd name="connsiteY4" fmla="*/ 0 h 60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499" h="609275">
                <a:moveTo>
                  <a:pt x="0" y="0"/>
                </a:moveTo>
                <a:lnTo>
                  <a:pt x="2918499" y="0"/>
                </a:lnTo>
                <a:lnTo>
                  <a:pt x="2918499" y="609275"/>
                </a:lnTo>
                <a:lnTo>
                  <a:pt x="0" y="609275"/>
                </a:lnTo>
                <a:lnTo>
                  <a:pt x="0" y="0"/>
                </a:lnTo>
                <a:close/>
              </a:path>
            </a:pathLst>
          </a:custGeom>
          <a:solidFill>
            <a:srgbClr val="D9CE79"/>
          </a:solidFill>
          <a:ln>
            <a:solidFill>
              <a:srgbClr val="4E5B6F"/>
            </a:solidFill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spcCol="1270" anchor="ctr">
            <a:normAutofit/>
          </a:bodyPr>
          <a:lstStyle/>
          <a:p>
            <a:pPr algn="ctr" defTabSz="10668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b="1" dirty="0"/>
              <a:t>Sales Tax/VLF</a:t>
            </a:r>
          </a:p>
          <a:p>
            <a:pPr algn="ctr" defTabSz="10668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000" dirty="0"/>
              <a:t>Source: ½ cent Sales Tax; Source: 74.9% Vehicle License Fees </a:t>
            </a:r>
          </a:p>
        </p:txBody>
      </p:sp>
      <p:sp>
        <p:nvSpPr>
          <p:cNvPr id="21" name="Freeform 20"/>
          <p:cNvSpPr/>
          <p:nvPr/>
        </p:nvSpPr>
        <p:spPr>
          <a:xfrm>
            <a:off x="3059114" y="1974850"/>
            <a:ext cx="1857375" cy="711200"/>
          </a:xfrm>
          <a:custGeom>
            <a:avLst/>
            <a:gdLst>
              <a:gd name="connsiteX0" fmla="*/ 0 w 1103913"/>
              <a:gd name="connsiteY0" fmla="*/ 0 h 711613"/>
              <a:gd name="connsiteX1" fmla="*/ 1103913 w 1103913"/>
              <a:gd name="connsiteY1" fmla="*/ 0 h 711613"/>
              <a:gd name="connsiteX2" fmla="*/ 1103913 w 1103913"/>
              <a:gd name="connsiteY2" fmla="*/ 711613 h 711613"/>
              <a:gd name="connsiteX3" fmla="*/ 0 w 1103913"/>
              <a:gd name="connsiteY3" fmla="*/ 711613 h 711613"/>
              <a:gd name="connsiteX4" fmla="*/ 0 w 1103913"/>
              <a:gd name="connsiteY4" fmla="*/ 0 h 71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913" h="711613">
                <a:moveTo>
                  <a:pt x="0" y="0"/>
                </a:moveTo>
                <a:lnTo>
                  <a:pt x="1103913" y="0"/>
                </a:lnTo>
                <a:lnTo>
                  <a:pt x="1103913" y="711613"/>
                </a:lnTo>
                <a:lnTo>
                  <a:pt x="0" y="711613"/>
                </a:lnTo>
                <a:lnTo>
                  <a:pt x="0" y="0"/>
                </a:lnTo>
                <a:close/>
              </a:path>
            </a:pathLst>
          </a:custGeom>
          <a:solidFill>
            <a:srgbClr val="D9CE79"/>
          </a:solidFill>
          <a:ln>
            <a:solidFill>
              <a:srgbClr val="4E5B6F"/>
            </a:solidFill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b="1" dirty="0"/>
              <a:t>Sales Tax/VLF Base Account</a:t>
            </a:r>
          </a:p>
        </p:txBody>
      </p:sp>
      <p:sp>
        <p:nvSpPr>
          <p:cNvPr id="28" name="Freeform 27"/>
          <p:cNvSpPr/>
          <p:nvPr/>
        </p:nvSpPr>
        <p:spPr>
          <a:xfrm>
            <a:off x="8607426" y="1973264"/>
            <a:ext cx="1858963" cy="712787"/>
          </a:xfrm>
          <a:custGeom>
            <a:avLst/>
            <a:gdLst>
              <a:gd name="connsiteX0" fmla="*/ 0 w 1099851"/>
              <a:gd name="connsiteY0" fmla="*/ 0 h 715678"/>
              <a:gd name="connsiteX1" fmla="*/ 1099851 w 1099851"/>
              <a:gd name="connsiteY1" fmla="*/ 0 h 715678"/>
              <a:gd name="connsiteX2" fmla="*/ 1099851 w 1099851"/>
              <a:gd name="connsiteY2" fmla="*/ 715678 h 715678"/>
              <a:gd name="connsiteX3" fmla="*/ 0 w 1099851"/>
              <a:gd name="connsiteY3" fmla="*/ 715678 h 715678"/>
              <a:gd name="connsiteX4" fmla="*/ 0 w 1099851"/>
              <a:gd name="connsiteY4" fmla="*/ 0 h 71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9851" h="715678">
                <a:moveTo>
                  <a:pt x="0" y="0"/>
                </a:moveTo>
                <a:lnTo>
                  <a:pt x="1099851" y="0"/>
                </a:lnTo>
                <a:lnTo>
                  <a:pt x="1099851" y="715678"/>
                </a:lnTo>
                <a:lnTo>
                  <a:pt x="0" y="715678"/>
                </a:lnTo>
                <a:lnTo>
                  <a:pt x="0" y="0"/>
                </a:lnTo>
                <a:close/>
              </a:path>
            </a:pathLst>
          </a:custGeom>
          <a:solidFill>
            <a:srgbClr val="D9CE79"/>
          </a:solidFill>
          <a:ln>
            <a:solidFill>
              <a:srgbClr val="4E5B6F"/>
            </a:solidFill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 lnSpcReduction="10000"/>
          </a:bodyPr>
          <a:lstStyle/>
          <a:p>
            <a:pPr algn="ctr" eaLnBrk="0" hangingPunct="0">
              <a:defRPr/>
            </a:pPr>
            <a:r>
              <a:rPr lang="en-US" sz="1600" b="1" dirty="0"/>
              <a:t>Sales Tax/VLF Growth Account </a:t>
            </a:r>
          </a:p>
          <a:p>
            <a:pPr algn="ctr" eaLnBrk="0" hangingPunct="0">
              <a:defRPr/>
            </a:pPr>
            <a:r>
              <a:rPr lang="en-US" sz="900" dirty="0"/>
              <a:t>(Revenues in Excess of Base Payments)</a:t>
            </a:r>
          </a:p>
        </p:txBody>
      </p:sp>
      <p:cxnSp>
        <p:nvCxnSpPr>
          <p:cNvPr id="27654" name="Straight Connector 53"/>
          <p:cNvCxnSpPr>
            <a:cxnSpLocks noChangeShapeType="1"/>
          </p:cNvCxnSpPr>
          <p:nvPr/>
        </p:nvCxnSpPr>
        <p:spPr bwMode="auto">
          <a:xfrm>
            <a:off x="9501188" y="1855789"/>
            <a:ext cx="0" cy="111125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55" name="Straight Connector 54"/>
          <p:cNvCxnSpPr>
            <a:cxnSpLocks noChangeShapeType="1"/>
          </p:cNvCxnSpPr>
          <p:nvPr/>
        </p:nvCxnSpPr>
        <p:spPr bwMode="auto">
          <a:xfrm>
            <a:off x="3916363" y="1851026"/>
            <a:ext cx="0" cy="125413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sp>
        <p:nvSpPr>
          <p:cNvPr id="56" name="Freeform 55"/>
          <p:cNvSpPr/>
          <p:nvPr/>
        </p:nvSpPr>
        <p:spPr>
          <a:xfrm>
            <a:off x="2420938" y="4106863"/>
            <a:ext cx="0" cy="3540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7929" y="0"/>
                </a:moveTo>
                <a:lnTo>
                  <a:pt x="47929" y="216477"/>
                </a:lnTo>
                <a:lnTo>
                  <a:pt x="45720" y="216477"/>
                </a:lnTo>
                <a:lnTo>
                  <a:pt x="45720" y="353986"/>
                </a:lnTo>
              </a:path>
            </a:pathLst>
          </a:custGeom>
          <a:noFill/>
          <a:ln>
            <a:prstDash val="sysDash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1712913" y="2957513"/>
            <a:ext cx="1350962" cy="774700"/>
          </a:xfrm>
          <a:custGeom>
            <a:avLst/>
            <a:gdLst>
              <a:gd name="connsiteX0" fmla="*/ 0 w 1618919"/>
              <a:gd name="connsiteY0" fmla="*/ 0 h 893719"/>
              <a:gd name="connsiteX1" fmla="*/ 1618919 w 1618919"/>
              <a:gd name="connsiteY1" fmla="*/ 0 h 893719"/>
              <a:gd name="connsiteX2" fmla="*/ 1618919 w 1618919"/>
              <a:gd name="connsiteY2" fmla="*/ 893719 h 893719"/>
              <a:gd name="connsiteX3" fmla="*/ 0 w 1618919"/>
              <a:gd name="connsiteY3" fmla="*/ 893719 h 893719"/>
              <a:gd name="connsiteX4" fmla="*/ 0 w 1618919"/>
              <a:gd name="connsiteY4" fmla="*/ 0 h 893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919" h="893719">
                <a:moveTo>
                  <a:pt x="0" y="0"/>
                </a:moveTo>
                <a:lnTo>
                  <a:pt x="1618919" y="0"/>
                </a:lnTo>
                <a:lnTo>
                  <a:pt x="1618919" y="893719"/>
                </a:lnTo>
                <a:lnTo>
                  <a:pt x="0" y="89371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defRPr/>
            </a:pPr>
            <a:r>
              <a:rPr lang="en-US" sz="1400" b="1" dirty="0"/>
              <a:t>Mental Health Subaccount</a:t>
            </a:r>
            <a:r>
              <a:rPr lang="en-US" sz="1400" dirty="0"/>
              <a:t> </a:t>
            </a:r>
            <a:r>
              <a:rPr lang="en-US" sz="1400" baseline="30000" dirty="0"/>
              <a:t>a</a:t>
            </a:r>
          </a:p>
          <a:p>
            <a:pPr algn="ctr" defTabSz="711200" eaLnBrk="0" hangingPunct="0">
              <a:lnSpc>
                <a:spcPct val="90000"/>
              </a:lnSpc>
              <a:defRPr/>
            </a:pPr>
            <a:r>
              <a:rPr lang="en-US" sz="900" dirty="0"/>
              <a:t>($1.12 billion base funding from 2011 Realignment)</a:t>
            </a:r>
          </a:p>
        </p:txBody>
      </p:sp>
      <p:sp>
        <p:nvSpPr>
          <p:cNvPr id="58" name="Freeform 57"/>
          <p:cNvSpPr/>
          <p:nvPr/>
        </p:nvSpPr>
        <p:spPr>
          <a:xfrm>
            <a:off x="1951038" y="4127500"/>
            <a:ext cx="1096962" cy="914400"/>
          </a:xfrm>
          <a:custGeom>
            <a:avLst/>
            <a:gdLst>
              <a:gd name="connsiteX0" fmla="*/ 0 w 1323512"/>
              <a:gd name="connsiteY0" fmla="*/ 0 h 822961"/>
              <a:gd name="connsiteX1" fmla="*/ 1323512 w 1323512"/>
              <a:gd name="connsiteY1" fmla="*/ 0 h 822961"/>
              <a:gd name="connsiteX2" fmla="*/ 1323512 w 1323512"/>
              <a:gd name="connsiteY2" fmla="*/ 822961 h 822961"/>
              <a:gd name="connsiteX3" fmla="*/ 0 w 1323512"/>
              <a:gd name="connsiteY3" fmla="*/ 822961 h 822961"/>
              <a:gd name="connsiteX4" fmla="*/ 0 w 1323512"/>
              <a:gd name="connsiteY4" fmla="*/ 0 h 8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512" h="822961">
                <a:moveTo>
                  <a:pt x="0" y="0"/>
                </a:moveTo>
                <a:lnTo>
                  <a:pt x="1323512" y="0"/>
                </a:lnTo>
                <a:lnTo>
                  <a:pt x="1323512" y="822961"/>
                </a:lnTo>
                <a:lnTo>
                  <a:pt x="0" y="82296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dirty="0"/>
              <a:t>CalWORKs MOE </a:t>
            </a:r>
            <a:r>
              <a:rPr lang="en-US" sz="1400" baseline="30000" dirty="0"/>
              <a:t>b</a:t>
            </a:r>
          </a:p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/>
              <a:t>(capped at $1.12 billion)</a:t>
            </a:r>
          </a:p>
        </p:txBody>
      </p:sp>
      <p:sp>
        <p:nvSpPr>
          <p:cNvPr id="60" name="Freeform 59"/>
          <p:cNvSpPr/>
          <p:nvPr/>
        </p:nvSpPr>
        <p:spPr>
          <a:xfrm>
            <a:off x="4567238" y="2954339"/>
            <a:ext cx="1250950" cy="777875"/>
          </a:xfrm>
          <a:custGeom>
            <a:avLst/>
            <a:gdLst>
              <a:gd name="connsiteX0" fmla="*/ 0 w 1600794"/>
              <a:gd name="connsiteY0" fmla="*/ 0 h 892436"/>
              <a:gd name="connsiteX1" fmla="*/ 1600794 w 1600794"/>
              <a:gd name="connsiteY1" fmla="*/ 0 h 892436"/>
              <a:gd name="connsiteX2" fmla="*/ 1600794 w 1600794"/>
              <a:gd name="connsiteY2" fmla="*/ 892436 h 892436"/>
              <a:gd name="connsiteX3" fmla="*/ 0 w 1600794"/>
              <a:gd name="connsiteY3" fmla="*/ 892436 h 892436"/>
              <a:gd name="connsiteX4" fmla="*/ 0 w 1600794"/>
              <a:gd name="connsiteY4" fmla="*/ 0 h 89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794" h="892436">
                <a:moveTo>
                  <a:pt x="0" y="0"/>
                </a:moveTo>
                <a:lnTo>
                  <a:pt x="1600794" y="0"/>
                </a:lnTo>
                <a:lnTo>
                  <a:pt x="1600794" y="892436"/>
                </a:lnTo>
                <a:lnTo>
                  <a:pt x="0" y="8924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/>
              <a:t>Health </a:t>
            </a:r>
          </a:p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/>
              <a:t>Subaccount</a:t>
            </a:r>
          </a:p>
        </p:txBody>
      </p:sp>
      <p:sp>
        <p:nvSpPr>
          <p:cNvPr id="61" name="Freeform 60"/>
          <p:cNvSpPr/>
          <p:nvPr/>
        </p:nvSpPr>
        <p:spPr>
          <a:xfrm>
            <a:off x="3186113" y="2954339"/>
            <a:ext cx="1250950" cy="777875"/>
          </a:xfrm>
          <a:custGeom>
            <a:avLst/>
            <a:gdLst>
              <a:gd name="connsiteX0" fmla="*/ 0 w 1604370"/>
              <a:gd name="connsiteY0" fmla="*/ 0 h 892436"/>
              <a:gd name="connsiteX1" fmla="*/ 1604370 w 1604370"/>
              <a:gd name="connsiteY1" fmla="*/ 0 h 892436"/>
              <a:gd name="connsiteX2" fmla="*/ 1604370 w 1604370"/>
              <a:gd name="connsiteY2" fmla="*/ 892436 h 892436"/>
              <a:gd name="connsiteX3" fmla="*/ 0 w 1604370"/>
              <a:gd name="connsiteY3" fmla="*/ 892436 h 892436"/>
              <a:gd name="connsiteX4" fmla="*/ 0 w 1604370"/>
              <a:gd name="connsiteY4" fmla="*/ 0 h 89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4370" h="892436">
                <a:moveTo>
                  <a:pt x="0" y="0"/>
                </a:moveTo>
                <a:lnTo>
                  <a:pt x="1604370" y="0"/>
                </a:lnTo>
                <a:lnTo>
                  <a:pt x="1604370" y="892436"/>
                </a:lnTo>
                <a:lnTo>
                  <a:pt x="0" y="8924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/>
              <a:t>Social Services Subaccount</a:t>
            </a:r>
          </a:p>
        </p:txBody>
      </p:sp>
      <p:sp>
        <p:nvSpPr>
          <p:cNvPr id="65" name="Freeform 64"/>
          <p:cNvSpPr/>
          <p:nvPr/>
        </p:nvSpPr>
        <p:spPr>
          <a:xfrm>
            <a:off x="8285164" y="4127500"/>
            <a:ext cx="1100137" cy="914400"/>
          </a:xfrm>
          <a:custGeom>
            <a:avLst/>
            <a:gdLst>
              <a:gd name="connsiteX0" fmla="*/ 0 w 1323512"/>
              <a:gd name="connsiteY0" fmla="*/ 0 h 822961"/>
              <a:gd name="connsiteX1" fmla="*/ 1323512 w 1323512"/>
              <a:gd name="connsiteY1" fmla="*/ 0 h 822961"/>
              <a:gd name="connsiteX2" fmla="*/ 1323512 w 1323512"/>
              <a:gd name="connsiteY2" fmla="*/ 822961 h 822961"/>
              <a:gd name="connsiteX3" fmla="*/ 0 w 1323512"/>
              <a:gd name="connsiteY3" fmla="*/ 822961 h 822961"/>
              <a:gd name="connsiteX4" fmla="*/ 0 w 1323512"/>
              <a:gd name="connsiteY4" fmla="*/ 0 h 8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512" h="822961">
                <a:moveTo>
                  <a:pt x="0" y="0"/>
                </a:moveTo>
                <a:lnTo>
                  <a:pt x="1323512" y="0"/>
                </a:lnTo>
                <a:lnTo>
                  <a:pt x="1323512" y="822961"/>
                </a:lnTo>
                <a:lnTo>
                  <a:pt x="0" y="822961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 fontScale="92500"/>
          </a:bodyPr>
          <a:lstStyle/>
          <a:p>
            <a:pPr algn="ctr" defTabSz="711200" eaLnBrk="0" hangingPunct="0">
              <a:lnSpc>
                <a:spcPct val="90000"/>
              </a:lnSpc>
              <a:defRPr/>
            </a:pPr>
            <a:r>
              <a:rPr lang="en-US" sz="1400" dirty="0"/>
              <a:t>CMSP Growth</a:t>
            </a:r>
          </a:p>
          <a:p>
            <a:pPr algn="ctr" defTabSz="711200" eaLnBrk="0" hangingPunct="0">
              <a:lnSpc>
                <a:spcPct val="90000"/>
              </a:lnSpc>
              <a:defRPr/>
            </a:pPr>
            <a:r>
              <a:rPr lang="en-US" sz="900" dirty="0"/>
              <a:t>(2</a:t>
            </a:r>
            <a:r>
              <a:rPr lang="en-US" sz="900" baseline="30000" dirty="0"/>
              <a:t>nd</a:t>
            </a:r>
            <a:r>
              <a:rPr lang="en-US" sz="900" dirty="0"/>
              <a:t> call on Growth; 4.027% plus 4.027% </a:t>
            </a:r>
          </a:p>
          <a:p>
            <a:pPr algn="ctr" defTabSz="711200" eaLnBrk="0" hangingPunct="0">
              <a:lnSpc>
                <a:spcPct val="90000"/>
              </a:lnSpc>
              <a:defRPr/>
            </a:pPr>
            <a:r>
              <a:rPr lang="en-US" sz="900" dirty="0"/>
              <a:t>of caseload growth paid if over $20M</a:t>
            </a:r>
            <a:r>
              <a:rPr lang="en-US" sz="1000" dirty="0"/>
              <a:t>)</a:t>
            </a:r>
          </a:p>
        </p:txBody>
      </p:sp>
      <p:sp>
        <p:nvSpPr>
          <p:cNvPr id="66" name="Freeform 65"/>
          <p:cNvSpPr/>
          <p:nvPr/>
        </p:nvSpPr>
        <p:spPr>
          <a:xfrm>
            <a:off x="9469439" y="4127500"/>
            <a:ext cx="1095375" cy="914400"/>
          </a:xfrm>
          <a:custGeom>
            <a:avLst/>
            <a:gdLst>
              <a:gd name="connsiteX0" fmla="*/ 0 w 1323512"/>
              <a:gd name="connsiteY0" fmla="*/ 0 h 822961"/>
              <a:gd name="connsiteX1" fmla="*/ 1323512 w 1323512"/>
              <a:gd name="connsiteY1" fmla="*/ 0 h 822961"/>
              <a:gd name="connsiteX2" fmla="*/ 1323512 w 1323512"/>
              <a:gd name="connsiteY2" fmla="*/ 822961 h 822961"/>
              <a:gd name="connsiteX3" fmla="*/ 0 w 1323512"/>
              <a:gd name="connsiteY3" fmla="*/ 822961 h 822961"/>
              <a:gd name="connsiteX4" fmla="*/ 0 w 1323512"/>
              <a:gd name="connsiteY4" fmla="*/ 0 h 8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512" h="822961">
                <a:moveTo>
                  <a:pt x="0" y="0"/>
                </a:moveTo>
                <a:lnTo>
                  <a:pt x="1323512" y="0"/>
                </a:lnTo>
                <a:lnTo>
                  <a:pt x="1323512" y="822961"/>
                </a:lnTo>
                <a:lnTo>
                  <a:pt x="0" y="822961"/>
                </a:lnTo>
                <a:lnTo>
                  <a:pt x="0" y="0"/>
                </a:lnTo>
                <a:close/>
              </a:path>
            </a:pathLst>
          </a:custGeom>
          <a:solidFill>
            <a:srgbClr val="D9CE79"/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dirty="0"/>
              <a:t>General Growth</a:t>
            </a:r>
          </a:p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100" dirty="0"/>
              <a:t>(remaining Growth)</a:t>
            </a:r>
          </a:p>
        </p:txBody>
      </p:sp>
      <p:sp>
        <p:nvSpPr>
          <p:cNvPr id="67" name="Freeform 66"/>
          <p:cNvSpPr/>
          <p:nvPr/>
        </p:nvSpPr>
        <p:spPr>
          <a:xfrm>
            <a:off x="6851650" y="5451476"/>
            <a:ext cx="1206500" cy="841375"/>
          </a:xfrm>
          <a:custGeom>
            <a:avLst/>
            <a:gdLst>
              <a:gd name="connsiteX0" fmla="*/ 0 w 1184249"/>
              <a:gd name="connsiteY0" fmla="*/ 0 h 446411"/>
              <a:gd name="connsiteX1" fmla="*/ 1184249 w 1184249"/>
              <a:gd name="connsiteY1" fmla="*/ 0 h 446411"/>
              <a:gd name="connsiteX2" fmla="*/ 1184249 w 1184249"/>
              <a:gd name="connsiteY2" fmla="*/ 446411 h 446411"/>
              <a:gd name="connsiteX3" fmla="*/ 0 w 1184249"/>
              <a:gd name="connsiteY3" fmla="*/ 446411 h 446411"/>
              <a:gd name="connsiteX4" fmla="*/ 0 w 1184249"/>
              <a:gd name="connsiteY4" fmla="*/ 0 h 44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249" h="446411">
                <a:moveTo>
                  <a:pt x="0" y="0"/>
                </a:moveTo>
                <a:lnTo>
                  <a:pt x="1184249" y="0"/>
                </a:lnTo>
                <a:lnTo>
                  <a:pt x="1184249" y="446411"/>
                </a:lnTo>
                <a:lnTo>
                  <a:pt x="0" y="44641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7620" tIns="7620" rIns="7620" bIns="7620" spcCol="1270" anchor="ctr">
            <a:normAutofit/>
          </a:bodyPr>
          <a:lstStyle/>
          <a:p>
            <a:pPr algn="ctr" defTabSz="5334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/>
              <a:t>Mental Health</a:t>
            </a:r>
          </a:p>
          <a:p>
            <a:pPr algn="ctr" defTabSz="5334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000" dirty="0"/>
              <a:t>(approx. 40%)</a:t>
            </a:r>
          </a:p>
        </p:txBody>
      </p:sp>
      <p:sp>
        <p:nvSpPr>
          <p:cNvPr id="68" name="Freeform 67"/>
          <p:cNvSpPr/>
          <p:nvPr/>
        </p:nvSpPr>
        <p:spPr>
          <a:xfrm>
            <a:off x="8128000" y="5451476"/>
            <a:ext cx="1208088" cy="841375"/>
          </a:xfrm>
          <a:custGeom>
            <a:avLst/>
            <a:gdLst>
              <a:gd name="connsiteX0" fmla="*/ 0 w 1184249"/>
              <a:gd name="connsiteY0" fmla="*/ 0 h 482405"/>
              <a:gd name="connsiteX1" fmla="*/ 1184249 w 1184249"/>
              <a:gd name="connsiteY1" fmla="*/ 0 h 482405"/>
              <a:gd name="connsiteX2" fmla="*/ 1184249 w 1184249"/>
              <a:gd name="connsiteY2" fmla="*/ 482405 h 482405"/>
              <a:gd name="connsiteX3" fmla="*/ 0 w 1184249"/>
              <a:gd name="connsiteY3" fmla="*/ 482405 h 482405"/>
              <a:gd name="connsiteX4" fmla="*/ 0 w 1184249"/>
              <a:gd name="connsiteY4" fmla="*/ 0 h 48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249" h="482405">
                <a:moveTo>
                  <a:pt x="0" y="0"/>
                </a:moveTo>
                <a:lnTo>
                  <a:pt x="1184249" y="0"/>
                </a:lnTo>
                <a:lnTo>
                  <a:pt x="1184249" y="482405"/>
                </a:lnTo>
                <a:lnTo>
                  <a:pt x="0" y="4824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7620" tIns="7620" rIns="7620" bIns="7620" spcCol="1270" anchor="ctr">
            <a:normAutofit/>
          </a:bodyPr>
          <a:lstStyle/>
          <a:p>
            <a:pPr algn="ctr" defTabSz="5334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/>
              <a:t>Health</a:t>
            </a:r>
          </a:p>
          <a:p>
            <a:pPr algn="ctr" defTabSz="5334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000" dirty="0"/>
              <a:t>(approx. 18.45%)</a:t>
            </a:r>
          </a:p>
        </p:txBody>
      </p:sp>
      <p:sp>
        <p:nvSpPr>
          <p:cNvPr id="69" name="Freeform 68"/>
          <p:cNvSpPr/>
          <p:nvPr/>
        </p:nvSpPr>
        <p:spPr>
          <a:xfrm>
            <a:off x="9424989" y="5454650"/>
            <a:ext cx="1201737" cy="838200"/>
          </a:xfrm>
          <a:custGeom>
            <a:avLst/>
            <a:gdLst>
              <a:gd name="connsiteX0" fmla="*/ 0 w 1184249"/>
              <a:gd name="connsiteY0" fmla="*/ 0 h 491776"/>
              <a:gd name="connsiteX1" fmla="*/ 1184249 w 1184249"/>
              <a:gd name="connsiteY1" fmla="*/ 0 h 491776"/>
              <a:gd name="connsiteX2" fmla="*/ 1184249 w 1184249"/>
              <a:gd name="connsiteY2" fmla="*/ 491776 h 491776"/>
              <a:gd name="connsiteX3" fmla="*/ 0 w 1184249"/>
              <a:gd name="connsiteY3" fmla="*/ 491776 h 491776"/>
              <a:gd name="connsiteX4" fmla="*/ 0 w 1184249"/>
              <a:gd name="connsiteY4" fmla="*/ 0 h 49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249" h="491776">
                <a:moveTo>
                  <a:pt x="0" y="0"/>
                </a:moveTo>
                <a:lnTo>
                  <a:pt x="1184249" y="0"/>
                </a:lnTo>
                <a:lnTo>
                  <a:pt x="1184249" y="491776"/>
                </a:lnTo>
                <a:lnTo>
                  <a:pt x="0" y="49177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7620" tIns="7620" rIns="7620" bIns="7620" spcCol="1270" anchor="ctr">
            <a:normAutofit/>
          </a:bodyPr>
          <a:lstStyle/>
          <a:p>
            <a:pPr algn="ctr" defTabSz="533400" eaLnBrk="0" hangingPunct="0">
              <a:lnSpc>
                <a:spcPct val="90000"/>
              </a:lnSpc>
              <a:defRPr/>
            </a:pPr>
            <a:r>
              <a:rPr lang="en-US" sz="1200" dirty="0"/>
              <a:t>Child Poverty &amp; Family Supplemental Support</a:t>
            </a:r>
          </a:p>
          <a:p>
            <a:pPr algn="ctr" defTabSz="533400" eaLnBrk="0" hangingPunct="0">
              <a:lnSpc>
                <a:spcPct val="90000"/>
              </a:lnSpc>
              <a:defRPr/>
            </a:pPr>
            <a:r>
              <a:rPr lang="en-US" sz="1000" dirty="0"/>
              <a:t>(remaining growth)</a:t>
            </a:r>
          </a:p>
        </p:txBody>
      </p:sp>
      <p:sp>
        <p:nvSpPr>
          <p:cNvPr id="70" name="Freeform 69"/>
          <p:cNvSpPr/>
          <p:nvPr/>
        </p:nvSpPr>
        <p:spPr>
          <a:xfrm>
            <a:off x="3462338" y="4127500"/>
            <a:ext cx="1096962" cy="914400"/>
          </a:xfrm>
          <a:custGeom>
            <a:avLst/>
            <a:gdLst>
              <a:gd name="connsiteX0" fmla="*/ 0 w 1323512"/>
              <a:gd name="connsiteY0" fmla="*/ 0 h 822961"/>
              <a:gd name="connsiteX1" fmla="*/ 1323512 w 1323512"/>
              <a:gd name="connsiteY1" fmla="*/ 0 h 822961"/>
              <a:gd name="connsiteX2" fmla="*/ 1323512 w 1323512"/>
              <a:gd name="connsiteY2" fmla="*/ 822961 h 822961"/>
              <a:gd name="connsiteX3" fmla="*/ 0 w 1323512"/>
              <a:gd name="connsiteY3" fmla="*/ 822961 h 822961"/>
              <a:gd name="connsiteX4" fmla="*/ 0 w 1323512"/>
              <a:gd name="connsiteY4" fmla="*/ 0 h 8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512" h="822961">
                <a:moveTo>
                  <a:pt x="0" y="0"/>
                </a:moveTo>
                <a:lnTo>
                  <a:pt x="1323512" y="0"/>
                </a:lnTo>
                <a:lnTo>
                  <a:pt x="1323512" y="822961"/>
                </a:lnTo>
                <a:lnTo>
                  <a:pt x="0" y="8229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2065" tIns="12065" rIns="12065" bIns="12065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/>
              <a:t>County Allocations</a:t>
            </a:r>
          </a:p>
        </p:txBody>
      </p:sp>
      <p:sp>
        <p:nvSpPr>
          <p:cNvPr id="71" name="Freeform 70"/>
          <p:cNvSpPr/>
          <p:nvPr/>
        </p:nvSpPr>
        <p:spPr>
          <a:xfrm>
            <a:off x="5818188" y="4127500"/>
            <a:ext cx="1096962" cy="914400"/>
          </a:xfrm>
          <a:custGeom>
            <a:avLst/>
            <a:gdLst>
              <a:gd name="connsiteX0" fmla="*/ 0 w 1323512"/>
              <a:gd name="connsiteY0" fmla="*/ 0 h 822961"/>
              <a:gd name="connsiteX1" fmla="*/ 1323512 w 1323512"/>
              <a:gd name="connsiteY1" fmla="*/ 0 h 822961"/>
              <a:gd name="connsiteX2" fmla="*/ 1323512 w 1323512"/>
              <a:gd name="connsiteY2" fmla="*/ 822961 h 822961"/>
              <a:gd name="connsiteX3" fmla="*/ 0 w 1323512"/>
              <a:gd name="connsiteY3" fmla="*/ 822961 h 822961"/>
              <a:gd name="connsiteX4" fmla="*/ 0 w 1323512"/>
              <a:gd name="connsiteY4" fmla="*/ 0 h 8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512" h="822961">
                <a:moveTo>
                  <a:pt x="0" y="0"/>
                </a:moveTo>
                <a:lnTo>
                  <a:pt x="1323512" y="0"/>
                </a:lnTo>
                <a:lnTo>
                  <a:pt x="1323512" y="822961"/>
                </a:lnTo>
                <a:lnTo>
                  <a:pt x="0" y="822961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2065" tIns="12065" rIns="12065" bIns="12065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/>
              <a:t>CMSP </a:t>
            </a:r>
          </a:p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100" dirty="0"/>
              <a:t>(County Shares)</a:t>
            </a:r>
          </a:p>
        </p:txBody>
      </p:sp>
      <p:sp>
        <p:nvSpPr>
          <p:cNvPr id="72" name="TextBox 4"/>
          <p:cNvSpPr txBox="1">
            <a:spLocks noChangeArrowheads="1"/>
          </p:cNvSpPr>
          <p:nvPr/>
        </p:nvSpPr>
        <p:spPr bwMode="auto">
          <a:xfrm>
            <a:off x="1712913" y="5692775"/>
            <a:ext cx="3941762" cy="285750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228600" indent="-228600" eaLnBrk="0" hangingPunct="0">
              <a:defRPr/>
            </a:pPr>
            <a:r>
              <a:rPr lang="en-US" sz="1100" dirty="0">
                <a:solidFill>
                  <a:srgbClr val="4E5B6F"/>
                </a:solidFill>
                <a:cs typeface="Times New Roman" pitchFamily="18" charset="0"/>
              </a:rPr>
              <a:t>If CalWORKs has reached cap, funds in excess go to Mental Health</a:t>
            </a:r>
          </a:p>
        </p:txBody>
      </p:sp>
      <p:cxnSp>
        <p:nvCxnSpPr>
          <p:cNvPr id="27669" name="Straight Connector 72"/>
          <p:cNvCxnSpPr>
            <a:cxnSpLocks noChangeShapeType="1"/>
          </p:cNvCxnSpPr>
          <p:nvPr/>
        </p:nvCxnSpPr>
        <p:spPr bwMode="auto">
          <a:xfrm>
            <a:off x="4010025" y="3922713"/>
            <a:ext cx="2355850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70" name="Straight Connector 73"/>
          <p:cNvCxnSpPr>
            <a:cxnSpLocks noChangeShapeType="1"/>
          </p:cNvCxnSpPr>
          <p:nvPr/>
        </p:nvCxnSpPr>
        <p:spPr bwMode="auto">
          <a:xfrm>
            <a:off x="4010025" y="3922713"/>
            <a:ext cx="0" cy="201612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71" name="Straight Connector 75"/>
          <p:cNvCxnSpPr>
            <a:cxnSpLocks noChangeShapeType="1"/>
          </p:cNvCxnSpPr>
          <p:nvPr/>
        </p:nvCxnSpPr>
        <p:spPr bwMode="auto">
          <a:xfrm>
            <a:off x="5187950" y="3722688"/>
            <a:ext cx="0" cy="188912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72" name="Straight Connector 76"/>
          <p:cNvCxnSpPr>
            <a:cxnSpLocks noChangeShapeType="1"/>
          </p:cNvCxnSpPr>
          <p:nvPr/>
        </p:nvCxnSpPr>
        <p:spPr bwMode="auto">
          <a:xfrm>
            <a:off x="7399339" y="5241925"/>
            <a:ext cx="2649537" cy="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73" name="Straight Connector 77"/>
          <p:cNvCxnSpPr>
            <a:cxnSpLocks noChangeShapeType="1"/>
          </p:cNvCxnSpPr>
          <p:nvPr/>
        </p:nvCxnSpPr>
        <p:spPr bwMode="auto">
          <a:xfrm>
            <a:off x="8720138" y="5257800"/>
            <a:ext cx="0" cy="18415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74" name="Straight Connector 78"/>
          <p:cNvCxnSpPr>
            <a:cxnSpLocks noChangeShapeType="1"/>
          </p:cNvCxnSpPr>
          <p:nvPr/>
        </p:nvCxnSpPr>
        <p:spPr bwMode="auto">
          <a:xfrm>
            <a:off x="10048875" y="5032376"/>
            <a:ext cx="0" cy="409575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75" name="Straight Connector 79"/>
          <p:cNvCxnSpPr>
            <a:cxnSpLocks noChangeShapeType="1"/>
          </p:cNvCxnSpPr>
          <p:nvPr/>
        </p:nvCxnSpPr>
        <p:spPr bwMode="auto">
          <a:xfrm flipH="1">
            <a:off x="7399338" y="5241925"/>
            <a:ext cx="0" cy="198438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76" name="Straight Connector 80"/>
          <p:cNvCxnSpPr>
            <a:cxnSpLocks noChangeShapeType="1"/>
          </p:cNvCxnSpPr>
          <p:nvPr/>
        </p:nvCxnSpPr>
        <p:spPr bwMode="auto">
          <a:xfrm flipV="1">
            <a:off x="7643814" y="3965575"/>
            <a:ext cx="2378075" cy="1905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77" name="Straight Connector 81"/>
          <p:cNvCxnSpPr>
            <a:cxnSpLocks noChangeShapeType="1"/>
          </p:cNvCxnSpPr>
          <p:nvPr/>
        </p:nvCxnSpPr>
        <p:spPr bwMode="auto">
          <a:xfrm>
            <a:off x="8715375" y="3975100"/>
            <a:ext cx="0" cy="13970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78" name="Straight Connector 82"/>
          <p:cNvCxnSpPr>
            <a:cxnSpLocks noChangeShapeType="1"/>
          </p:cNvCxnSpPr>
          <p:nvPr/>
        </p:nvCxnSpPr>
        <p:spPr bwMode="auto">
          <a:xfrm>
            <a:off x="9663113" y="2686051"/>
            <a:ext cx="11112" cy="1279525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79" name="Straight Connector 84"/>
          <p:cNvCxnSpPr>
            <a:cxnSpLocks noChangeShapeType="1"/>
          </p:cNvCxnSpPr>
          <p:nvPr/>
        </p:nvCxnSpPr>
        <p:spPr bwMode="auto">
          <a:xfrm>
            <a:off x="2541588" y="2770189"/>
            <a:ext cx="5503862" cy="3175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80" name="Straight Connector 85"/>
          <p:cNvCxnSpPr>
            <a:cxnSpLocks noChangeShapeType="1"/>
          </p:cNvCxnSpPr>
          <p:nvPr/>
        </p:nvCxnSpPr>
        <p:spPr bwMode="auto">
          <a:xfrm>
            <a:off x="5199063" y="2773363"/>
            <a:ext cx="0" cy="18415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81" name="Straight Connector 86"/>
          <p:cNvCxnSpPr>
            <a:cxnSpLocks noChangeShapeType="1"/>
          </p:cNvCxnSpPr>
          <p:nvPr/>
        </p:nvCxnSpPr>
        <p:spPr bwMode="auto">
          <a:xfrm flipH="1">
            <a:off x="3887789" y="2673351"/>
            <a:ext cx="1587" cy="271463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82" name="Straight Connector 87"/>
          <p:cNvCxnSpPr>
            <a:cxnSpLocks noChangeShapeType="1"/>
          </p:cNvCxnSpPr>
          <p:nvPr/>
        </p:nvCxnSpPr>
        <p:spPr bwMode="auto">
          <a:xfrm>
            <a:off x="2541588" y="2765426"/>
            <a:ext cx="0" cy="182563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83" name="Straight Connector 88"/>
          <p:cNvCxnSpPr>
            <a:cxnSpLocks noChangeShapeType="1"/>
          </p:cNvCxnSpPr>
          <p:nvPr/>
        </p:nvCxnSpPr>
        <p:spPr bwMode="auto">
          <a:xfrm flipV="1">
            <a:off x="3916363" y="1851026"/>
            <a:ext cx="5581650" cy="4763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84" name="Straight Connector 91"/>
          <p:cNvCxnSpPr>
            <a:cxnSpLocks noChangeShapeType="1"/>
          </p:cNvCxnSpPr>
          <p:nvPr/>
        </p:nvCxnSpPr>
        <p:spPr bwMode="auto">
          <a:xfrm>
            <a:off x="6155531" y="1774825"/>
            <a:ext cx="794" cy="7620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sp>
        <p:nvSpPr>
          <p:cNvPr id="93" name="Freeform 92"/>
          <p:cNvSpPr/>
          <p:nvPr/>
        </p:nvSpPr>
        <p:spPr>
          <a:xfrm>
            <a:off x="5932489" y="2954339"/>
            <a:ext cx="1246187" cy="777875"/>
          </a:xfrm>
          <a:custGeom>
            <a:avLst/>
            <a:gdLst>
              <a:gd name="connsiteX0" fmla="*/ 0 w 1600794"/>
              <a:gd name="connsiteY0" fmla="*/ 0 h 892436"/>
              <a:gd name="connsiteX1" fmla="*/ 1600794 w 1600794"/>
              <a:gd name="connsiteY1" fmla="*/ 0 h 892436"/>
              <a:gd name="connsiteX2" fmla="*/ 1600794 w 1600794"/>
              <a:gd name="connsiteY2" fmla="*/ 892436 h 892436"/>
              <a:gd name="connsiteX3" fmla="*/ 0 w 1600794"/>
              <a:gd name="connsiteY3" fmla="*/ 892436 h 892436"/>
              <a:gd name="connsiteX4" fmla="*/ 0 w 1600794"/>
              <a:gd name="connsiteY4" fmla="*/ 0 h 89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794" h="892436">
                <a:moveTo>
                  <a:pt x="0" y="0"/>
                </a:moveTo>
                <a:lnTo>
                  <a:pt x="1600794" y="0"/>
                </a:lnTo>
                <a:lnTo>
                  <a:pt x="1600794" y="892436"/>
                </a:lnTo>
                <a:lnTo>
                  <a:pt x="0" y="892436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b="1" dirty="0"/>
              <a:t>CMSP </a:t>
            </a:r>
          </a:p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100" dirty="0"/>
              <a:t>(Base Account)</a:t>
            </a:r>
          </a:p>
        </p:txBody>
      </p:sp>
      <p:cxnSp>
        <p:nvCxnSpPr>
          <p:cNvPr id="27686" name="Straight Connector 93"/>
          <p:cNvCxnSpPr>
            <a:cxnSpLocks noChangeShapeType="1"/>
          </p:cNvCxnSpPr>
          <p:nvPr/>
        </p:nvCxnSpPr>
        <p:spPr bwMode="auto">
          <a:xfrm>
            <a:off x="8045450" y="2762250"/>
            <a:ext cx="0" cy="18415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87" name="Straight Connector 94"/>
          <p:cNvCxnSpPr>
            <a:cxnSpLocks noChangeShapeType="1"/>
          </p:cNvCxnSpPr>
          <p:nvPr/>
        </p:nvCxnSpPr>
        <p:spPr bwMode="auto">
          <a:xfrm>
            <a:off x="10020300" y="3951289"/>
            <a:ext cx="0" cy="173037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cxnSp>
        <p:nvCxnSpPr>
          <p:cNvPr id="27688" name="Straight Connector 95"/>
          <p:cNvCxnSpPr>
            <a:cxnSpLocks noChangeShapeType="1"/>
          </p:cNvCxnSpPr>
          <p:nvPr/>
        </p:nvCxnSpPr>
        <p:spPr bwMode="auto">
          <a:xfrm>
            <a:off x="2511425" y="3729038"/>
            <a:ext cx="0" cy="398462"/>
          </a:xfrm>
          <a:prstGeom prst="line">
            <a:avLst/>
          </a:prstGeom>
          <a:noFill/>
          <a:ln w="25400" algn="ctr">
            <a:solidFill>
              <a:srgbClr val="4E5B6F"/>
            </a:solidFill>
            <a:prstDash val="sysDash"/>
            <a:round/>
            <a:headEnd/>
            <a:tailEnd/>
          </a:ln>
        </p:spPr>
      </p:cxnSp>
      <p:sp>
        <p:nvSpPr>
          <p:cNvPr id="97" name="Freeform 96"/>
          <p:cNvSpPr/>
          <p:nvPr/>
        </p:nvSpPr>
        <p:spPr>
          <a:xfrm>
            <a:off x="4640263" y="4127500"/>
            <a:ext cx="1098550" cy="914400"/>
          </a:xfrm>
          <a:custGeom>
            <a:avLst/>
            <a:gdLst>
              <a:gd name="connsiteX0" fmla="*/ 0 w 1323512"/>
              <a:gd name="connsiteY0" fmla="*/ 0 h 822961"/>
              <a:gd name="connsiteX1" fmla="*/ 1323512 w 1323512"/>
              <a:gd name="connsiteY1" fmla="*/ 0 h 822961"/>
              <a:gd name="connsiteX2" fmla="*/ 1323512 w 1323512"/>
              <a:gd name="connsiteY2" fmla="*/ 822961 h 822961"/>
              <a:gd name="connsiteX3" fmla="*/ 0 w 1323512"/>
              <a:gd name="connsiteY3" fmla="*/ 822961 h 822961"/>
              <a:gd name="connsiteX4" fmla="*/ 0 w 1323512"/>
              <a:gd name="connsiteY4" fmla="*/ 0 h 8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512" h="822961">
                <a:moveTo>
                  <a:pt x="0" y="0"/>
                </a:moveTo>
                <a:lnTo>
                  <a:pt x="1323512" y="0"/>
                </a:lnTo>
                <a:lnTo>
                  <a:pt x="1323512" y="822961"/>
                </a:lnTo>
                <a:lnTo>
                  <a:pt x="0" y="8229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2065" tIns="12065" rIns="12065" bIns="12065" spcCol="1270" anchor="ctr">
            <a:normAutofit lnSpcReduction="10000"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/>
              <a:t>Sales Tax - Family Support Subaccount </a:t>
            </a:r>
            <a:endParaRPr lang="en-US" sz="1200" baseline="30000" dirty="0"/>
          </a:p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/>
              <a:t>($300 M in 2013-14)</a:t>
            </a:r>
          </a:p>
        </p:txBody>
      </p:sp>
      <p:cxnSp>
        <p:nvCxnSpPr>
          <p:cNvPr id="27690" name="Straight Connector 97"/>
          <p:cNvCxnSpPr>
            <a:cxnSpLocks noChangeShapeType="1"/>
          </p:cNvCxnSpPr>
          <p:nvPr/>
        </p:nvCxnSpPr>
        <p:spPr bwMode="auto">
          <a:xfrm>
            <a:off x="6354763" y="3937000"/>
            <a:ext cx="0" cy="173038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sp>
        <p:nvSpPr>
          <p:cNvPr id="49" name="Freeform 48"/>
          <p:cNvSpPr/>
          <p:nvPr/>
        </p:nvSpPr>
        <p:spPr>
          <a:xfrm>
            <a:off x="7308851" y="2954339"/>
            <a:ext cx="1349375" cy="777875"/>
          </a:xfrm>
          <a:custGeom>
            <a:avLst/>
            <a:gdLst>
              <a:gd name="connsiteX0" fmla="*/ 0 w 1722476"/>
              <a:gd name="connsiteY0" fmla="*/ 0 h 731521"/>
              <a:gd name="connsiteX1" fmla="*/ 1722476 w 1722476"/>
              <a:gd name="connsiteY1" fmla="*/ 0 h 731521"/>
              <a:gd name="connsiteX2" fmla="*/ 1722476 w 1722476"/>
              <a:gd name="connsiteY2" fmla="*/ 731521 h 731521"/>
              <a:gd name="connsiteX3" fmla="*/ 0 w 1722476"/>
              <a:gd name="connsiteY3" fmla="*/ 731521 h 731521"/>
              <a:gd name="connsiteX4" fmla="*/ 0 w 1722476"/>
              <a:gd name="connsiteY4" fmla="*/ 0 h 73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2476" h="731521">
                <a:moveTo>
                  <a:pt x="0" y="0"/>
                </a:moveTo>
                <a:lnTo>
                  <a:pt x="1722476" y="0"/>
                </a:lnTo>
                <a:lnTo>
                  <a:pt x="1722476" y="731521"/>
                </a:lnTo>
                <a:lnTo>
                  <a:pt x="0" y="7315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4E5B6F"/>
            </a:solidFill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7620" tIns="7620" rIns="7620" bIns="7620" spcCol="1270" anchor="ctr">
            <a:normAutofit fontScale="92500"/>
          </a:bodyPr>
          <a:lstStyle/>
          <a:p>
            <a:pPr algn="ctr" defTabSz="533400" eaLnBrk="0" hangingPunct="0">
              <a:lnSpc>
                <a:spcPct val="90000"/>
              </a:lnSpc>
              <a:defRPr/>
            </a:pPr>
            <a:r>
              <a:rPr lang="en-US" sz="1100" b="1" dirty="0"/>
              <a:t>Child Poverty and Family Supplemental Support Subaccount </a:t>
            </a:r>
          </a:p>
          <a:p>
            <a:pPr algn="ctr" defTabSz="533400" eaLnBrk="0" hangingPunct="0">
              <a:lnSpc>
                <a:spcPct val="90000"/>
              </a:lnSpc>
              <a:defRPr/>
            </a:pPr>
            <a:r>
              <a:rPr lang="en-US" sz="800" dirty="0"/>
              <a:t>(Base is $0 in 2013-14)</a:t>
            </a:r>
          </a:p>
        </p:txBody>
      </p:sp>
      <p:cxnSp>
        <p:nvCxnSpPr>
          <p:cNvPr id="27692" name="Straight Connector 50"/>
          <p:cNvCxnSpPr>
            <a:cxnSpLocks noChangeShapeType="1"/>
          </p:cNvCxnSpPr>
          <p:nvPr/>
        </p:nvCxnSpPr>
        <p:spPr bwMode="auto">
          <a:xfrm>
            <a:off x="6624638" y="2770188"/>
            <a:ext cx="0" cy="18415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sp>
        <p:nvSpPr>
          <p:cNvPr id="52" name="TextBox 51"/>
          <p:cNvSpPr txBox="1"/>
          <p:nvPr/>
        </p:nvSpPr>
        <p:spPr>
          <a:xfrm rot="487471">
            <a:off x="8426450" y="1035051"/>
            <a:ext cx="2012950" cy="5238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chemeClr val="bg1"/>
                </a:solidFill>
              </a:rPr>
              <a:t>Post AB-85</a:t>
            </a:r>
          </a:p>
        </p:txBody>
      </p:sp>
      <p:cxnSp>
        <p:nvCxnSpPr>
          <p:cNvPr id="27694" name="Straight Connector 52"/>
          <p:cNvCxnSpPr>
            <a:cxnSpLocks noChangeShapeType="1"/>
          </p:cNvCxnSpPr>
          <p:nvPr/>
        </p:nvCxnSpPr>
        <p:spPr bwMode="auto">
          <a:xfrm flipH="1">
            <a:off x="5187950" y="3933825"/>
            <a:ext cx="1588" cy="190500"/>
          </a:xfrm>
          <a:prstGeom prst="line">
            <a:avLst/>
          </a:prstGeom>
          <a:noFill/>
          <a:ln w="25400" algn="ctr">
            <a:solidFill>
              <a:srgbClr val="4E5B6F"/>
            </a:solidFill>
            <a:prstDash val="sysDash"/>
            <a:round/>
            <a:headEnd/>
            <a:tailEnd/>
          </a:ln>
        </p:spPr>
      </p:cxnSp>
      <p:sp>
        <p:nvSpPr>
          <p:cNvPr id="59" name="Freeform 58"/>
          <p:cNvSpPr/>
          <p:nvPr/>
        </p:nvSpPr>
        <p:spPr>
          <a:xfrm>
            <a:off x="7116763" y="4127500"/>
            <a:ext cx="1098550" cy="914400"/>
          </a:xfrm>
          <a:custGeom>
            <a:avLst/>
            <a:gdLst>
              <a:gd name="connsiteX0" fmla="*/ 0 w 1323512"/>
              <a:gd name="connsiteY0" fmla="*/ 0 h 822961"/>
              <a:gd name="connsiteX1" fmla="*/ 1323512 w 1323512"/>
              <a:gd name="connsiteY1" fmla="*/ 0 h 822961"/>
              <a:gd name="connsiteX2" fmla="*/ 1323512 w 1323512"/>
              <a:gd name="connsiteY2" fmla="*/ 822961 h 822961"/>
              <a:gd name="connsiteX3" fmla="*/ 0 w 1323512"/>
              <a:gd name="connsiteY3" fmla="*/ 822961 h 822961"/>
              <a:gd name="connsiteX4" fmla="*/ 0 w 1323512"/>
              <a:gd name="connsiteY4" fmla="*/ 0 h 8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512" h="822961">
                <a:moveTo>
                  <a:pt x="0" y="0"/>
                </a:moveTo>
                <a:lnTo>
                  <a:pt x="1323512" y="0"/>
                </a:lnTo>
                <a:lnTo>
                  <a:pt x="1323512" y="822961"/>
                </a:lnTo>
                <a:lnTo>
                  <a:pt x="0" y="8229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lIns="10160" tIns="10160" rIns="10160" bIns="10160" spcCol="1270" anchor="ctr">
            <a:normAutofit/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/>
              <a:t>Sales Tax Caseload Subaccount </a:t>
            </a:r>
          </a:p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050" dirty="0"/>
              <a:t>(1</a:t>
            </a:r>
            <a:r>
              <a:rPr lang="en-US" sz="1050" baseline="30000" dirty="0"/>
              <a:t>st</a:t>
            </a:r>
            <a:r>
              <a:rPr lang="en-US" sz="1050" dirty="0"/>
              <a:t> call on Growth)</a:t>
            </a:r>
          </a:p>
        </p:txBody>
      </p:sp>
      <p:cxnSp>
        <p:nvCxnSpPr>
          <p:cNvPr id="27696" name="Straight Connector 61"/>
          <p:cNvCxnSpPr>
            <a:cxnSpLocks noChangeShapeType="1"/>
          </p:cNvCxnSpPr>
          <p:nvPr/>
        </p:nvCxnSpPr>
        <p:spPr bwMode="auto">
          <a:xfrm>
            <a:off x="7643813" y="3984625"/>
            <a:ext cx="0" cy="139700"/>
          </a:xfrm>
          <a:prstGeom prst="line">
            <a:avLst/>
          </a:prstGeom>
          <a:noFill/>
          <a:ln w="25400" algn="ctr">
            <a:solidFill>
              <a:srgbClr val="4E5B6F"/>
            </a:solidFill>
            <a:round/>
            <a:headEnd/>
            <a:tailEnd/>
          </a:ln>
        </p:spPr>
      </p:cxnSp>
      <p:sp>
        <p:nvSpPr>
          <p:cNvPr id="64" name="Right Arrow 63"/>
          <p:cNvSpPr>
            <a:spLocks noChangeArrowheads="1"/>
          </p:cNvSpPr>
          <p:nvPr/>
        </p:nvSpPr>
        <p:spPr bwMode="auto">
          <a:xfrm rot="-2665070">
            <a:off x="4246563" y="5108576"/>
            <a:ext cx="641350" cy="411163"/>
          </a:xfrm>
          <a:prstGeom prst="rightArrow">
            <a:avLst>
              <a:gd name="adj1" fmla="val 50000"/>
              <a:gd name="adj2" fmla="val 50139"/>
            </a:avLst>
          </a:prstGeom>
          <a:solidFill>
            <a:schemeClr val="accent6">
              <a:lumMod val="50000"/>
            </a:schemeClr>
          </a:solidFill>
          <a:ln w="9525" algn="ctr">
            <a:solidFill>
              <a:srgbClr val="D41506"/>
            </a:solidFill>
            <a:round/>
            <a:headEnd/>
            <a:tailEnd/>
          </a:ln>
        </p:spPr>
        <p:txBody>
          <a:bodyPr wrap="none" anchor="ctr">
            <a:normAutofit fontScale="47500" lnSpcReduction="20000"/>
          </a:bodyPr>
          <a:lstStyle/>
          <a:p>
            <a:pPr eaLnBrk="0" hangingPunct="0"/>
            <a:endParaRPr lang="en-US" dirty="0"/>
          </a:p>
        </p:txBody>
      </p:sp>
      <p:sp>
        <p:nvSpPr>
          <p:cNvPr id="75" name="Right Arrow 74"/>
          <p:cNvSpPr>
            <a:spLocks noChangeArrowheads="1"/>
          </p:cNvSpPr>
          <p:nvPr/>
        </p:nvSpPr>
        <p:spPr bwMode="auto">
          <a:xfrm rot="-2665070">
            <a:off x="6761163" y="3705225"/>
            <a:ext cx="641350" cy="412750"/>
          </a:xfrm>
          <a:prstGeom prst="rightArrow">
            <a:avLst>
              <a:gd name="adj1" fmla="val 50000"/>
              <a:gd name="adj2" fmla="val 49946"/>
            </a:avLst>
          </a:prstGeom>
          <a:solidFill>
            <a:schemeClr val="accent6">
              <a:lumMod val="50000"/>
            </a:schemeClr>
          </a:solidFill>
          <a:ln w="9525" algn="ctr">
            <a:solidFill>
              <a:srgbClr val="D41506"/>
            </a:solidFill>
            <a:round/>
            <a:headEnd/>
            <a:tailEnd/>
          </a:ln>
        </p:spPr>
        <p:txBody>
          <a:bodyPr wrap="none" anchor="ctr">
            <a:normAutofit fontScale="47500" lnSpcReduction="20000"/>
          </a:bodyPr>
          <a:lstStyle/>
          <a:p>
            <a:pPr eaLnBrk="0" hangingPunct="0"/>
            <a:endParaRPr lang="en-US" dirty="0"/>
          </a:p>
        </p:txBody>
      </p:sp>
      <p:sp>
        <p:nvSpPr>
          <p:cNvPr id="84" name="Right Arrow 83"/>
          <p:cNvSpPr>
            <a:spLocks noChangeArrowheads="1"/>
          </p:cNvSpPr>
          <p:nvPr/>
        </p:nvSpPr>
        <p:spPr bwMode="auto">
          <a:xfrm rot="-2665070">
            <a:off x="8961438" y="6281738"/>
            <a:ext cx="639762" cy="411162"/>
          </a:xfrm>
          <a:prstGeom prst="rightArrow">
            <a:avLst>
              <a:gd name="adj1" fmla="val 50000"/>
              <a:gd name="adj2" fmla="val 50015"/>
            </a:avLst>
          </a:prstGeom>
          <a:solidFill>
            <a:schemeClr val="accent6">
              <a:lumMod val="50000"/>
            </a:schemeClr>
          </a:solidFill>
          <a:ln w="9525" algn="ctr">
            <a:solidFill>
              <a:srgbClr val="D41506"/>
            </a:solidFill>
            <a:round/>
            <a:headEnd/>
            <a:tailEnd/>
          </a:ln>
        </p:spPr>
        <p:txBody>
          <a:bodyPr wrap="none" anchor="ctr">
            <a:normAutofit fontScale="47500" lnSpcReduction="20000"/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0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75" grpId="0" animBg="1"/>
      <p:bldP spid="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auto">
          <a:xfrm>
            <a:off x="5156017" y="1103313"/>
            <a:ext cx="5456420" cy="479685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chemeClr val="tx1"/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9638" y="1615408"/>
            <a:ext cx="2473377" cy="4185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Adult Protective Services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Child Abuse Prevention, Intervention &amp; Treatment (CAPIT)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Women and Children’s Residential Treatment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Drug Medical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Nondrug Medical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Drug Court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Law Enforcement</a:t>
            </a:r>
          </a:p>
          <a:p>
            <a:pPr lvl="1"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Trial Court Security</a:t>
            </a:r>
          </a:p>
          <a:p>
            <a:pPr lvl="1"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Juvenile Justice</a:t>
            </a:r>
          </a:p>
          <a:p>
            <a:pPr lvl="1"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District Attorney and Public Defender</a:t>
            </a:r>
          </a:p>
          <a:p>
            <a:pPr lvl="1"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Community </a:t>
            </a:r>
          </a:p>
          <a:p>
            <a:pPr lvl="1" eaLnBrk="0" hangingPunct="0"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Corrections</a:t>
            </a:r>
          </a:p>
          <a:p>
            <a:pPr lvl="1"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Local Public Safety </a:t>
            </a:r>
          </a:p>
          <a:p>
            <a:pPr lvl="1" eaLnBrk="0" hangingPunct="0"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Subventions</a:t>
            </a:r>
          </a:p>
          <a:p>
            <a:pPr lvl="1" eaLnBrk="0" hangingPunct="0">
              <a:defRPr/>
            </a:pPr>
            <a:endParaRPr lang="en-US" sz="1400" b="1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77255" y="1240723"/>
            <a:ext cx="208738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Garamond" pitchFamily="18" charset="0"/>
                <a:cs typeface="Times New Roman" pitchFamily="18" charset="0"/>
              </a:rPr>
              <a:t>2011 Realignment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1585697" y="1176338"/>
            <a:ext cx="5456420" cy="4796855"/>
          </a:xfrm>
          <a:prstGeom prst="ellipse">
            <a:avLst/>
          </a:prstGeom>
          <a:solidFill>
            <a:schemeClr val="accent1">
              <a:lumMod val="75000"/>
              <a:alpha val="62000"/>
            </a:schemeClr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US" dirty="0">
              <a:solidFill>
                <a:schemeClr val="tx1"/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5457" y="2485459"/>
            <a:ext cx="2971800" cy="26776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AB 8 County Health Services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Local Health Services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California Children’s Services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Indigent Health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 err="1">
                <a:latin typeface="Garamond" pitchFamily="18" charset="0"/>
                <a:cs typeface="Times New Roman" pitchFamily="18" charset="0"/>
              </a:rPr>
              <a:t>CalWORKs</a:t>
            </a:r>
            <a:endParaRPr lang="en-US" sz="1400" b="1" dirty="0">
              <a:latin typeface="Garamond" pitchFamily="18" charset="0"/>
              <a:cs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Employment Services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County Services Block Grant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In-Home Supportive Services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County Stabilization Subvention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latin typeface="Garamond" pitchFamily="18" charset="0"/>
                <a:cs typeface="Times New Roman" pitchFamily="18" charset="0"/>
              </a:rPr>
              <a:t>County Juvenile Justice Subvention (AB90)</a:t>
            </a:r>
          </a:p>
          <a:p>
            <a:pPr eaLnBrk="0" hangingPunct="0">
              <a:defRPr/>
            </a:pPr>
            <a:endParaRPr lang="en-US" sz="1400" b="1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920" y="1613863"/>
            <a:ext cx="2198558" cy="33855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Garamond" pitchFamily="18" charset="0"/>
                <a:cs typeface="Times New Roman" pitchFamily="18" charset="0"/>
              </a:rPr>
              <a:t>1991 Realignment</a:t>
            </a:r>
          </a:p>
        </p:txBody>
      </p:sp>
      <p:sp>
        <p:nvSpPr>
          <p:cNvPr id="95236" name="Title 3"/>
          <p:cNvSpPr>
            <a:spLocks noGrp="1"/>
          </p:cNvSpPr>
          <p:nvPr>
            <p:ph type="title" idx="4294967295"/>
          </p:nvPr>
        </p:nvSpPr>
        <p:spPr bwMode="auto">
          <a:xfrm>
            <a:off x="1" y="-6350"/>
            <a:ext cx="12192000" cy="1219200"/>
          </a:xfrm>
        </p:spPr>
        <p:txBody>
          <a:bodyPr vert="horz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ln w="63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latin typeface="+mn-lt"/>
                <a:cs typeface="Lucida Sans Unicode" pitchFamily="34" charset="0"/>
              </a:rPr>
              <a:t> </a:t>
            </a:r>
            <a:r>
              <a:rPr lang="en-US" sz="3600" b="1" dirty="0">
                <a:latin typeface="+mn-lt"/>
                <a:cs typeface="Lucida Sans Unicode" pitchFamily="34" charset="0"/>
              </a:rPr>
              <a:t>Intersection of Realignment Programs</a:t>
            </a:r>
          </a:p>
        </p:txBody>
      </p:sp>
      <p:sp>
        <p:nvSpPr>
          <p:cNvPr id="46085" name="TextBox 8"/>
          <p:cNvSpPr txBox="1">
            <a:spLocks noChangeArrowheads="1"/>
          </p:cNvSpPr>
          <p:nvPr/>
        </p:nvSpPr>
        <p:spPr bwMode="auto">
          <a:xfrm>
            <a:off x="2746375" y="1625601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1400" b="1">
              <a:latin typeface="Garamond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endParaRPr lang="en-US" sz="1400" b="1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864101" y="2238375"/>
            <a:ext cx="2395536" cy="3171826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US" dirty="0">
              <a:solidFill>
                <a:schemeClr val="tx1"/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5542" y="3039458"/>
            <a:ext cx="2133600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600" b="1" dirty="0">
                <a:latin typeface="Garamond" pitchFamily="18" charset="0"/>
                <a:cs typeface="Times New Roman" pitchFamily="18" charset="0"/>
              </a:rPr>
              <a:t>Foster Care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600" b="1" dirty="0">
                <a:latin typeface="Garamond" pitchFamily="18" charset="0"/>
                <a:cs typeface="Times New Roman" pitchFamily="18" charset="0"/>
              </a:rPr>
              <a:t>CWS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600" b="1" dirty="0">
                <a:latin typeface="Garamond" pitchFamily="18" charset="0"/>
                <a:cs typeface="Times New Roman" pitchFamily="18" charset="0"/>
              </a:rPr>
              <a:t>Adoptions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600" b="1" dirty="0">
                <a:latin typeface="Garamond" pitchFamily="18" charset="0"/>
                <a:cs typeface="Times New Roman" pitchFamily="18" charset="0"/>
              </a:rPr>
              <a:t>Mental Health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600" b="1" dirty="0">
                <a:latin typeface="Garamond" pitchFamily="18" charset="0"/>
                <a:cs typeface="Times New Roman" pitchFamily="18" charset="0"/>
              </a:rPr>
              <a:t>EPSDT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600" b="1" dirty="0">
                <a:latin typeface="Garamond" pitchFamily="18" charset="0"/>
                <a:cs typeface="Times New Roman" pitchFamily="18" charset="0"/>
              </a:rPr>
              <a:t>Managed Care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28469" y="2540004"/>
            <a:ext cx="1066800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latin typeface="Garamond" pitchFamily="18" charset="0"/>
                <a:cs typeface="Times New Roman" pitchFamily="18" charset="0"/>
              </a:rPr>
              <a:t>Shared</a:t>
            </a:r>
          </a:p>
        </p:txBody>
      </p:sp>
    </p:spTree>
    <p:extLst>
      <p:ext uri="{BB962C8B-B14F-4D97-AF65-F5344CB8AC3E}">
        <p14:creationId xmlns:p14="http://schemas.microsoft.com/office/powerpoint/2010/main" val="174618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95463" y="162392"/>
            <a:ext cx="8043430" cy="5042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r" defTabSz="914400" eaLnBrk="1" latinLnBrk="0" hangingPunct="1">
              <a:buNone/>
              <a:defRPr sz="40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52454" y="1694102"/>
            <a:ext cx="1357313" cy="570309"/>
          </a:xfrm>
          <a:custGeom>
            <a:avLst/>
            <a:gdLst/>
            <a:ahLst/>
            <a:cxnLst/>
            <a:rect l="l" t="t" r="r" b="b"/>
            <a:pathLst>
              <a:path w="1447800" h="608330">
                <a:moveTo>
                  <a:pt x="1346454" y="0"/>
                </a:moveTo>
                <a:lnTo>
                  <a:pt x="101346" y="0"/>
                </a:lnTo>
                <a:lnTo>
                  <a:pt x="61898" y="7964"/>
                </a:lnTo>
                <a:lnTo>
                  <a:pt x="29684" y="29684"/>
                </a:lnTo>
                <a:lnTo>
                  <a:pt x="7964" y="61898"/>
                </a:lnTo>
                <a:lnTo>
                  <a:pt x="0" y="101346"/>
                </a:lnTo>
                <a:lnTo>
                  <a:pt x="0" y="506730"/>
                </a:lnTo>
                <a:lnTo>
                  <a:pt x="7964" y="546177"/>
                </a:lnTo>
                <a:lnTo>
                  <a:pt x="29684" y="578391"/>
                </a:lnTo>
                <a:lnTo>
                  <a:pt x="61898" y="600111"/>
                </a:lnTo>
                <a:lnTo>
                  <a:pt x="101346" y="608076"/>
                </a:lnTo>
                <a:lnTo>
                  <a:pt x="1346454" y="608076"/>
                </a:lnTo>
                <a:lnTo>
                  <a:pt x="1385901" y="600111"/>
                </a:lnTo>
                <a:lnTo>
                  <a:pt x="1418115" y="578391"/>
                </a:lnTo>
                <a:lnTo>
                  <a:pt x="1439835" y="546177"/>
                </a:lnTo>
                <a:lnTo>
                  <a:pt x="1447800" y="506730"/>
                </a:lnTo>
                <a:lnTo>
                  <a:pt x="1447800" y="101346"/>
                </a:lnTo>
                <a:lnTo>
                  <a:pt x="1439835" y="61898"/>
                </a:lnTo>
                <a:lnTo>
                  <a:pt x="1418115" y="29684"/>
                </a:lnTo>
                <a:lnTo>
                  <a:pt x="1385901" y="7964"/>
                </a:lnTo>
                <a:lnTo>
                  <a:pt x="1346454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52454" y="1694102"/>
            <a:ext cx="1357313" cy="570309"/>
          </a:xfrm>
          <a:custGeom>
            <a:avLst/>
            <a:gdLst/>
            <a:ahLst/>
            <a:cxnLst/>
            <a:rect l="l" t="t" r="r" b="b"/>
            <a:pathLst>
              <a:path w="1447800" h="608330">
                <a:moveTo>
                  <a:pt x="0" y="101346"/>
                </a:moveTo>
                <a:lnTo>
                  <a:pt x="7964" y="61898"/>
                </a:lnTo>
                <a:lnTo>
                  <a:pt x="29684" y="29684"/>
                </a:lnTo>
                <a:lnTo>
                  <a:pt x="61898" y="7964"/>
                </a:lnTo>
                <a:lnTo>
                  <a:pt x="101346" y="0"/>
                </a:lnTo>
                <a:lnTo>
                  <a:pt x="1346454" y="0"/>
                </a:lnTo>
                <a:lnTo>
                  <a:pt x="1385901" y="7964"/>
                </a:lnTo>
                <a:lnTo>
                  <a:pt x="1418115" y="29684"/>
                </a:lnTo>
                <a:lnTo>
                  <a:pt x="1439835" y="61898"/>
                </a:lnTo>
                <a:lnTo>
                  <a:pt x="1447800" y="101346"/>
                </a:lnTo>
                <a:lnTo>
                  <a:pt x="1447800" y="506730"/>
                </a:lnTo>
                <a:lnTo>
                  <a:pt x="1439835" y="546177"/>
                </a:lnTo>
                <a:lnTo>
                  <a:pt x="1418115" y="578391"/>
                </a:lnTo>
                <a:lnTo>
                  <a:pt x="1385901" y="600111"/>
                </a:lnTo>
                <a:lnTo>
                  <a:pt x="1346454" y="608076"/>
                </a:lnTo>
                <a:lnTo>
                  <a:pt x="101346" y="608076"/>
                </a:lnTo>
                <a:lnTo>
                  <a:pt x="61898" y="600111"/>
                </a:lnTo>
                <a:lnTo>
                  <a:pt x="29684" y="578391"/>
                </a:lnTo>
                <a:lnTo>
                  <a:pt x="7964" y="546177"/>
                </a:lnTo>
                <a:lnTo>
                  <a:pt x="0" y="506730"/>
                </a:lnTo>
                <a:lnTo>
                  <a:pt x="0" y="101346"/>
                </a:lnTo>
                <a:close/>
              </a:path>
            </a:pathLst>
          </a:custGeom>
          <a:ln w="25908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122265" y="1835225"/>
            <a:ext cx="1015008" cy="2597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algn="ctr"/>
            <a:r>
              <a:rPr sz="1688" spc="-33" dirty="0">
                <a:solidFill>
                  <a:srgbClr val="FFFFFF"/>
                </a:solidFill>
                <a:latin typeface="Calibri"/>
                <a:cs typeface="Calibri"/>
              </a:rPr>
              <a:t>Year </a:t>
            </a:r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688" spc="-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Base</a:t>
            </a:r>
            <a:endParaRPr sz="1688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86742" y="2072934"/>
            <a:ext cx="117872" cy="125016"/>
          </a:xfrm>
          <a:custGeom>
            <a:avLst/>
            <a:gdLst/>
            <a:ahLst/>
            <a:cxnLst/>
            <a:rect l="l" t="t" r="r" b="b"/>
            <a:pathLst>
              <a:path w="125730" h="133350">
                <a:moveTo>
                  <a:pt x="125450" y="0"/>
                </a:moveTo>
                <a:lnTo>
                  <a:pt x="0" y="0"/>
                </a:lnTo>
                <a:lnTo>
                  <a:pt x="0" y="133273"/>
                </a:lnTo>
                <a:lnTo>
                  <a:pt x="125450" y="133273"/>
                </a:lnTo>
                <a:lnTo>
                  <a:pt x="12545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61801" y="1955324"/>
            <a:ext cx="367903" cy="117872"/>
          </a:xfrm>
          <a:custGeom>
            <a:avLst/>
            <a:gdLst/>
            <a:ahLst/>
            <a:cxnLst/>
            <a:rect l="l" t="t" r="r" b="b"/>
            <a:pathLst>
              <a:path w="392430" h="125730">
                <a:moveTo>
                  <a:pt x="391998" y="0"/>
                </a:moveTo>
                <a:lnTo>
                  <a:pt x="0" y="0"/>
                </a:lnTo>
                <a:lnTo>
                  <a:pt x="0" y="125450"/>
                </a:lnTo>
                <a:lnTo>
                  <a:pt x="391998" y="125450"/>
                </a:lnTo>
                <a:lnTo>
                  <a:pt x="391998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86742" y="1830392"/>
            <a:ext cx="117872" cy="125016"/>
          </a:xfrm>
          <a:custGeom>
            <a:avLst/>
            <a:gdLst/>
            <a:ahLst/>
            <a:cxnLst/>
            <a:rect l="l" t="t" r="r" b="b"/>
            <a:pathLst>
              <a:path w="125730" h="133350">
                <a:moveTo>
                  <a:pt x="125450" y="0"/>
                </a:moveTo>
                <a:lnTo>
                  <a:pt x="0" y="0"/>
                </a:lnTo>
                <a:lnTo>
                  <a:pt x="0" y="133261"/>
                </a:lnTo>
                <a:lnTo>
                  <a:pt x="125450" y="133261"/>
                </a:lnTo>
                <a:lnTo>
                  <a:pt x="12545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61801" y="1830395"/>
            <a:ext cx="367903" cy="367903"/>
          </a:xfrm>
          <a:custGeom>
            <a:avLst/>
            <a:gdLst/>
            <a:ahLst/>
            <a:cxnLst/>
            <a:rect l="l" t="t" r="r" b="b"/>
            <a:pathLst>
              <a:path w="392430" h="392430">
                <a:moveTo>
                  <a:pt x="0" y="133261"/>
                </a:moveTo>
                <a:lnTo>
                  <a:pt x="133273" y="133261"/>
                </a:lnTo>
                <a:lnTo>
                  <a:pt x="133273" y="0"/>
                </a:lnTo>
                <a:lnTo>
                  <a:pt x="258724" y="0"/>
                </a:lnTo>
                <a:lnTo>
                  <a:pt x="258724" y="133261"/>
                </a:lnTo>
                <a:lnTo>
                  <a:pt x="391998" y="133261"/>
                </a:lnTo>
                <a:lnTo>
                  <a:pt x="391998" y="258711"/>
                </a:lnTo>
                <a:lnTo>
                  <a:pt x="258724" y="258711"/>
                </a:lnTo>
                <a:lnTo>
                  <a:pt x="258724" y="391985"/>
                </a:lnTo>
                <a:lnTo>
                  <a:pt x="133273" y="391985"/>
                </a:lnTo>
                <a:lnTo>
                  <a:pt x="133273" y="258711"/>
                </a:lnTo>
                <a:lnTo>
                  <a:pt x="0" y="258711"/>
                </a:lnTo>
                <a:lnTo>
                  <a:pt x="0" y="133261"/>
                </a:lnTo>
                <a:close/>
              </a:path>
            </a:pathLst>
          </a:custGeom>
          <a:ln w="25908">
            <a:solidFill>
              <a:srgbClr val="7189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81329" y="1764109"/>
            <a:ext cx="1260277" cy="500063"/>
          </a:xfrm>
          <a:custGeom>
            <a:avLst/>
            <a:gdLst/>
            <a:ahLst/>
            <a:cxnLst/>
            <a:rect l="l" t="t" r="r" b="b"/>
            <a:pathLst>
              <a:path w="1344295" h="533400">
                <a:moveTo>
                  <a:pt x="1255268" y="0"/>
                </a:moveTo>
                <a:lnTo>
                  <a:pt x="88900" y="0"/>
                </a:lnTo>
                <a:lnTo>
                  <a:pt x="54296" y="6986"/>
                </a:lnTo>
                <a:lnTo>
                  <a:pt x="26038" y="26038"/>
                </a:lnTo>
                <a:lnTo>
                  <a:pt x="6986" y="54296"/>
                </a:lnTo>
                <a:lnTo>
                  <a:pt x="0" y="88900"/>
                </a:lnTo>
                <a:lnTo>
                  <a:pt x="0" y="444500"/>
                </a:lnTo>
                <a:lnTo>
                  <a:pt x="6986" y="479103"/>
                </a:lnTo>
                <a:lnTo>
                  <a:pt x="26038" y="507361"/>
                </a:lnTo>
                <a:lnTo>
                  <a:pt x="54296" y="526413"/>
                </a:lnTo>
                <a:lnTo>
                  <a:pt x="88900" y="533400"/>
                </a:lnTo>
                <a:lnTo>
                  <a:pt x="1255268" y="533400"/>
                </a:lnTo>
                <a:lnTo>
                  <a:pt x="1289871" y="526413"/>
                </a:lnTo>
                <a:lnTo>
                  <a:pt x="1318129" y="507361"/>
                </a:lnTo>
                <a:lnTo>
                  <a:pt x="1337181" y="479103"/>
                </a:lnTo>
                <a:lnTo>
                  <a:pt x="1344168" y="444500"/>
                </a:lnTo>
                <a:lnTo>
                  <a:pt x="1344168" y="88900"/>
                </a:lnTo>
                <a:lnTo>
                  <a:pt x="1337181" y="54296"/>
                </a:lnTo>
                <a:lnTo>
                  <a:pt x="1318129" y="26038"/>
                </a:lnTo>
                <a:lnTo>
                  <a:pt x="1289871" y="6986"/>
                </a:lnTo>
                <a:lnTo>
                  <a:pt x="125526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81329" y="1764109"/>
            <a:ext cx="1260277" cy="500063"/>
          </a:xfrm>
          <a:custGeom>
            <a:avLst/>
            <a:gdLst/>
            <a:ahLst/>
            <a:cxnLst/>
            <a:rect l="l" t="t" r="r" b="b"/>
            <a:pathLst>
              <a:path w="1344295" h="533400">
                <a:moveTo>
                  <a:pt x="0" y="88900"/>
                </a:moveTo>
                <a:lnTo>
                  <a:pt x="6986" y="54296"/>
                </a:lnTo>
                <a:lnTo>
                  <a:pt x="26038" y="26038"/>
                </a:lnTo>
                <a:lnTo>
                  <a:pt x="54296" y="6986"/>
                </a:lnTo>
                <a:lnTo>
                  <a:pt x="88900" y="0"/>
                </a:lnTo>
                <a:lnTo>
                  <a:pt x="1255268" y="0"/>
                </a:lnTo>
                <a:lnTo>
                  <a:pt x="1289871" y="6986"/>
                </a:lnTo>
                <a:lnTo>
                  <a:pt x="1318129" y="26038"/>
                </a:lnTo>
                <a:lnTo>
                  <a:pt x="1337181" y="54296"/>
                </a:lnTo>
                <a:lnTo>
                  <a:pt x="1344168" y="88900"/>
                </a:lnTo>
                <a:lnTo>
                  <a:pt x="1344168" y="444500"/>
                </a:lnTo>
                <a:lnTo>
                  <a:pt x="1337181" y="479103"/>
                </a:lnTo>
                <a:lnTo>
                  <a:pt x="1318129" y="507361"/>
                </a:lnTo>
                <a:lnTo>
                  <a:pt x="1289871" y="526413"/>
                </a:lnTo>
                <a:lnTo>
                  <a:pt x="1255268" y="533400"/>
                </a:lnTo>
                <a:lnTo>
                  <a:pt x="88900" y="533400"/>
                </a:lnTo>
                <a:lnTo>
                  <a:pt x="54296" y="526413"/>
                </a:lnTo>
                <a:lnTo>
                  <a:pt x="26038" y="507361"/>
                </a:lnTo>
                <a:lnTo>
                  <a:pt x="6986" y="479103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25908">
            <a:solidFill>
              <a:srgbClr val="8C38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671032" y="1741725"/>
            <a:ext cx="679847" cy="5195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marR="4763" indent="62508" algn="ctr"/>
            <a:r>
              <a:rPr sz="1688" spc="-33" dirty="0">
                <a:solidFill>
                  <a:srgbClr val="FFFFFF"/>
                </a:solidFill>
                <a:latin typeface="Calibri"/>
                <a:cs typeface="Calibri"/>
              </a:rPr>
              <a:t>Year </a:t>
            </a:r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1  G</a:t>
            </a:r>
            <a:r>
              <a:rPr sz="1688" spc="-28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688" spc="-14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688" spc="-5" dirty="0">
                <a:solidFill>
                  <a:srgbClr val="FFFFFF"/>
                </a:solidFill>
                <a:latin typeface="Calibri"/>
                <a:cs typeface="Calibri"/>
              </a:rPr>
              <a:t>wt</a:t>
            </a:r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endParaRPr sz="1688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131131" y="1894352"/>
            <a:ext cx="394097" cy="110133"/>
          </a:xfrm>
          <a:custGeom>
            <a:avLst/>
            <a:gdLst/>
            <a:ahLst/>
            <a:cxnLst/>
            <a:rect l="l" t="t" r="r" b="b"/>
            <a:pathLst>
              <a:path w="420370" h="117475">
                <a:moveTo>
                  <a:pt x="419988" y="0"/>
                </a:moveTo>
                <a:lnTo>
                  <a:pt x="0" y="0"/>
                </a:lnTo>
                <a:lnTo>
                  <a:pt x="0" y="116852"/>
                </a:lnTo>
                <a:lnTo>
                  <a:pt x="419988" y="116852"/>
                </a:lnTo>
                <a:lnTo>
                  <a:pt x="419988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31131" y="2058669"/>
            <a:ext cx="394097" cy="110133"/>
          </a:xfrm>
          <a:custGeom>
            <a:avLst/>
            <a:gdLst/>
            <a:ahLst/>
            <a:cxnLst/>
            <a:rect l="l" t="t" r="r" b="b"/>
            <a:pathLst>
              <a:path w="420370" h="117475">
                <a:moveTo>
                  <a:pt x="419988" y="0"/>
                </a:moveTo>
                <a:lnTo>
                  <a:pt x="0" y="0"/>
                </a:lnTo>
                <a:lnTo>
                  <a:pt x="0" y="116852"/>
                </a:lnTo>
                <a:lnTo>
                  <a:pt x="419988" y="116852"/>
                </a:lnTo>
                <a:lnTo>
                  <a:pt x="419988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31131" y="1894352"/>
            <a:ext cx="394097" cy="110133"/>
          </a:xfrm>
          <a:custGeom>
            <a:avLst/>
            <a:gdLst/>
            <a:ahLst/>
            <a:cxnLst/>
            <a:rect l="l" t="t" r="r" b="b"/>
            <a:pathLst>
              <a:path w="420370" h="117475">
                <a:moveTo>
                  <a:pt x="0" y="0"/>
                </a:moveTo>
                <a:lnTo>
                  <a:pt x="419988" y="0"/>
                </a:lnTo>
                <a:lnTo>
                  <a:pt x="419988" y="116852"/>
                </a:lnTo>
                <a:lnTo>
                  <a:pt x="0" y="116852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31131" y="2058669"/>
            <a:ext cx="394097" cy="110133"/>
          </a:xfrm>
          <a:custGeom>
            <a:avLst/>
            <a:gdLst/>
            <a:ahLst/>
            <a:cxnLst/>
            <a:rect l="l" t="t" r="r" b="b"/>
            <a:pathLst>
              <a:path w="420370" h="117475">
                <a:moveTo>
                  <a:pt x="0" y="0"/>
                </a:moveTo>
                <a:lnTo>
                  <a:pt x="419988" y="0"/>
                </a:lnTo>
                <a:lnTo>
                  <a:pt x="419988" y="116852"/>
                </a:lnTo>
                <a:lnTo>
                  <a:pt x="0" y="116852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14515" y="1745536"/>
            <a:ext cx="1224558" cy="519113"/>
          </a:xfrm>
          <a:custGeom>
            <a:avLst/>
            <a:gdLst/>
            <a:ahLst/>
            <a:cxnLst/>
            <a:rect l="l" t="t" r="r" b="b"/>
            <a:pathLst>
              <a:path w="1306195" h="553719">
                <a:moveTo>
                  <a:pt x="1213866" y="0"/>
                </a:moveTo>
                <a:lnTo>
                  <a:pt x="92202" y="0"/>
                </a:lnTo>
                <a:lnTo>
                  <a:pt x="56310" y="7244"/>
                </a:lnTo>
                <a:lnTo>
                  <a:pt x="27003" y="27003"/>
                </a:lnTo>
                <a:lnTo>
                  <a:pt x="7244" y="56310"/>
                </a:lnTo>
                <a:lnTo>
                  <a:pt x="0" y="92201"/>
                </a:lnTo>
                <a:lnTo>
                  <a:pt x="0" y="461009"/>
                </a:lnTo>
                <a:lnTo>
                  <a:pt x="7244" y="496896"/>
                </a:lnTo>
                <a:lnTo>
                  <a:pt x="27003" y="526203"/>
                </a:lnTo>
                <a:lnTo>
                  <a:pt x="56310" y="545965"/>
                </a:lnTo>
                <a:lnTo>
                  <a:pt x="92202" y="553211"/>
                </a:lnTo>
                <a:lnTo>
                  <a:pt x="1213866" y="553211"/>
                </a:lnTo>
                <a:lnTo>
                  <a:pt x="1249757" y="545965"/>
                </a:lnTo>
                <a:lnTo>
                  <a:pt x="1279064" y="526203"/>
                </a:lnTo>
                <a:lnTo>
                  <a:pt x="1298823" y="496896"/>
                </a:lnTo>
                <a:lnTo>
                  <a:pt x="1306068" y="461009"/>
                </a:lnTo>
                <a:lnTo>
                  <a:pt x="1306068" y="92201"/>
                </a:lnTo>
                <a:lnTo>
                  <a:pt x="1298823" y="56310"/>
                </a:lnTo>
                <a:lnTo>
                  <a:pt x="1279064" y="27003"/>
                </a:lnTo>
                <a:lnTo>
                  <a:pt x="1249757" y="7244"/>
                </a:lnTo>
                <a:lnTo>
                  <a:pt x="1213866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14515" y="1745536"/>
            <a:ext cx="1224558" cy="519113"/>
          </a:xfrm>
          <a:custGeom>
            <a:avLst/>
            <a:gdLst/>
            <a:ahLst/>
            <a:cxnLst/>
            <a:rect l="l" t="t" r="r" b="b"/>
            <a:pathLst>
              <a:path w="1306195" h="553719">
                <a:moveTo>
                  <a:pt x="0" y="92201"/>
                </a:moveTo>
                <a:lnTo>
                  <a:pt x="7244" y="56310"/>
                </a:lnTo>
                <a:lnTo>
                  <a:pt x="27003" y="27003"/>
                </a:lnTo>
                <a:lnTo>
                  <a:pt x="56310" y="7244"/>
                </a:lnTo>
                <a:lnTo>
                  <a:pt x="92202" y="0"/>
                </a:lnTo>
                <a:lnTo>
                  <a:pt x="1213866" y="0"/>
                </a:lnTo>
                <a:lnTo>
                  <a:pt x="1249757" y="7244"/>
                </a:lnTo>
                <a:lnTo>
                  <a:pt x="1279064" y="27003"/>
                </a:lnTo>
                <a:lnTo>
                  <a:pt x="1298823" y="56310"/>
                </a:lnTo>
                <a:lnTo>
                  <a:pt x="1306068" y="92201"/>
                </a:lnTo>
                <a:lnTo>
                  <a:pt x="1306068" y="461009"/>
                </a:lnTo>
                <a:lnTo>
                  <a:pt x="1298823" y="496896"/>
                </a:lnTo>
                <a:lnTo>
                  <a:pt x="1279064" y="526203"/>
                </a:lnTo>
                <a:lnTo>
                  <a:pt x="1249757" y="545965"/>
                </a:lnTo>
                <a:lnTo>
                  <a:pt x="1213866" y="553211"/>
                </a:lnTo>
                <a:lnTo>
                  <a:pt x="92202" y="553211"/>
                </a:lnTo>
                <a:lnTo>
                  <a:pt x="56310" y="545965"/>
                </a:lnTo>
                <a:lnTo>
                  <a:pt x="27003" y="526203"/>
                </a:lnTo>
                <a:lnTo>
                  <a:pt x="7244" y="496896"/>
                </a:lnTo>
                <a:lnTo>
                  <a:pt x="0" y="461009"/>
                </a:lnTo>
                <a:lnTo>
                  <a:pt x="0" y="92201"/>
                </a:lnTo>
                <a:close/>
              </a:path>
            </a:pathLst>
          </a:custGeom>
          <a:ln w="25908">
            <a:solidFill>
              <a:srgbClr val="7189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117490" y="1861486"/>
            <a:ext cx="1015008" cy="2597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algn="ctr"/>
            <a:r>
              <a:rPr sz="1688" spc="-33" dirty="0">
                <a:solidFill>
                  <a:srgbClr val="FFFFFF"/>
                </a:solidFill>
                <a:latin typeface="Calibri"/>
                <a:cs typeface="Calibri"/>
              </a:rPr>
              <a:t>Year </a:t>
            </a:r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688" spc="-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Base</a:t>
            </a:r>
            <a:endParaRPr sz="1688" dirty="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952454" y="2979974"/>
            <a:ext cx="1357313" cy="570309"/>
          </a:xfrm>
          <a:custGeom>
            <a:avLst/>
            <a:gdLst/>
            <a:ahLst/>
            <a:cxnLst/>
            <a:rect l="l" t="t" r="r" b="b"/>
            <a:pathLst>
              <a:path w="1447800" h="608329">
                <a:moveTo>
                  <a:pt x="1346454" y="0"/>
                </a:moveTo>
                <a:lnTo>
                  <a:pt x="101346" y="0"/>
                </a:lnTo>
                <a:lnTo>
                  <a:pt x="61898" y="7964"/>
                </a:lnTo>
                <a:lnTo>
                  <a:pt x="29684" y="29684"/>
                </a:lnTo>
                <a:lnTo>
                  <a:pt x="7964" y="61898"/>
                </a:lnTo>
                <a:lnTo>
                  <a:pt x="0" y="101346"/>
                </a:lnTo>
                <a:lnTo>
                  <a:pt x="0" y="506730"/>
                </a:lnTo>
                <a:lnTo>
                  <a:pt x="7964" y="546177"/>
                </a:lnTo>
                <a:lnTo>
                  <a:pt x="29684" y="578391"/>
                </a:lnTo>
                <a:lnTo>
                  <a:pt x="61898" y="600111"/>
                </a:lnTo>
                <a:lnTo>
                  <a:pt x="101346" y="608076"/>
                </a:lnTo>
                <a:lnTo>
                  <a:pt x="1346454" y="608076"/>
                </a:lnTo>
                <a:lnTo>
                  <a:pt x="1385901" y="600111"/>
                </a:lnTo>
                <a:lnTo>
                  <a:pt x="1418115" y="578391"/>
                </a:lnTo>
                <a:lnTo>
                  <a:pt x="1439835" y="546177"/>
                </a:lnTo>
                <a:lnTo>
                  <a:pt x="1447800" y="506730"/>
                </a:lnTo>
                <a:lnTo>
                  <a:pt x="1447800" y="101346"/>
                </a:lnTo>
                <a:lnTo>
                  <a:pt x="1439835" y="61898"/>
                </a:lnTo>
                <a:lnTo>
                  <a:pt x="1418115" y="29684"/>
                </a:lnTo>
                <a:lnTo>
                  <a:pt x="1385901" y="7964"/>
                </a:lnTo>
                <a:lnTo>
                  <a:pt x="1346454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52454" y="2979974"/>
            <a:ext cx="1357313" cy="570309"/>
          </a:xfrm>
          <a:custGeom>
            <a:avLst/>
            <a:gdLst/>
            <a:ahLst/>
            <a:cxnLst/>
            <a:rect l="l" t="t" r="r" b="b"/>
            <a:pathLst>
              <a:path w="1447800" h="608329">
                <a:moveTo>
                  <a:pt x="0" y="101346"/>
                </a:moveTo>
                <a:lnTo>
                  <a:pt x="7964" y="61898"/>
                </a:lnTo>
                <a:lnTo>
                  <a:pt x="29684" y="29684"/>
                </a:lnTo>
                <a:lnTo>
                  <a:pt x="61898" y="7964"/>
                </a:lnTo>
                <a:lnTo>
                  <a:pt x="101346" y="0"/>
                </a:lnTo>
                <a:lnTo>
                  <a:pt x="1346454" y="0"/>
                </a:lnTo>
                <a:lnTo>
                  <a:pt x="1385901" y="7964"/>
                </a:lnTo>
                <a:lnTo>
                  <a:pt x="1418115" y="29684"/>
                </a:lnTo>
                <a:lnTo>
                  <a:pt x="1439835" y="61898"/>
                </a:lnTo>
                <a:lnTo>
                  <a:pt x="1447800" y="101346"/>
                </a:lnTo>
                <a:lnTo>
                  <a:pt x="1447800" y="506730"/>
                </a:lnTo>
                <a:lnTo>
                  <a:pt x="1439835" y="546177"/>
                </a:lnTo>
                <a:lnTo>
                  <a:pt x="1418115" y="578391"/>
                </a:lnTo>
                <a:lnTo>
                  <a:pt x="1385901" y="600111"/>
                </a:lnTo>
                <a:lnTo>
                  <a:pt x="1346454" y="608076"/>
                </a:lnTo>
                <a:lnTo>
                  <a:pt x="101346" y="608076"/>
                </a:lnTo>
                <a:lnTo>
                  <a:pt x="61898" y="600111"/>
                </a:lnTo>
                <a:lnTo>
                  <a:pt x="29684" y="578391"/>
                </a:lnTo>
                <a:lnTo>
                  <a:pt x="7964" y="546177"/>
                </a:lnTo>
                <a:lnTo>
                  <a:pt x="0" y="506730"/>
                </a:lnTo>
                <a:lnTo>
                  <a:pt x="0" y="101346"/>
                </a:lnTo>
                <a:close/>
              </a:path>
            </a:pathLst>
          </a:custGeom>
          <a:ln w="25908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400903" y="3121099"/>
            <a:ext cx="458985" cy="2597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algn="ctr"/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$100</a:t>
            </a:r>
            <a:endParaRPr sz="1688" dirty="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786742" y="3358809"/>
            <a:ext cx="117872" cy="125016"/>
          </a:xfrm>
          <a:custGeom>
            <a:avLst/>
            <a:gdLst/>
            <a:ahLst/>
            <a:cxnLst/>
            <a:rect l="l" t="t" r="r" b="b"/>
            <a:pathLst>
              <a:path w="125730" h="133350">
                <a:moveTo>
                  <a:pt x="125450" y="0"/>
                </a:moveTo>
                <a:lnTo>
                  <a:pt x="0" y="0"/>
                </a:lnTo>
                <a:lnTo>
                  <a:pt x="0" y="133273"/>
                </a:lnTo>
                <a:lnTo>
                  <a:pt x="125450" y="133273"/>
                </a:lnTo>
                <a:lnTo>
                  <a:pt x="12545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61801" y="3241199"/>
            <a:ext cx="367903" cy="117872"/>
          </a:xfrm>
          <a:custGeom>
            <a:avLst/>
            <a:gdLst/>
            <a:ahLst/>
            <a:cxnLst/>
            <a:rect l="l" t="t" r="r" b="b"/>
            <a:pathLst>
              <a:path w="392430" h="125729">
                <a:moveTo>
                  <a:pt x="391998" y="0"/>
                </a:moveTo>
                <a:lnTo>
                  <a:pt x="0" y="0"/>
                </a:lnTo>
                <a:lnTo>
                  <a:pt x="0" y="125450"/>
                </a:lnTo>
                <a:lnTo>
                  <a:pt x="391998" y="125450"/>
                </a:lnTo>
                <a:lnTo>
                  <a:pt x="391998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86742" y="3116267"/>
            <a:ext cx="117872" cy="125016"/>
          </a:xfrm>
          <a:custGeom>
            <a:avLst/>
            <a:gdLst/>
            <a:ahLst/>
            <a:cxnLst/>
            <a:rect l="l" t="t" r="r" b="b"/>
            <a:pathLst>
              <a:path w="125730" h="133350">
                <a:moveTo>
                  <a:pt x="125450" y="0"/>
                </a:moveTo>
                <a:lnTo>
                  <a:pt x="0" y="0"/>
                </a:lnTo>
                <a:lnTo>
                  <a:pt x="0" y="133261"/>
                </a:lnTo>
                <a:lnTo>
                  <a:pt x="125450" y="133261"/>
                </a:lnTo>
                <a:lnTo>
                  <a:pt x="12545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61801" y="3116270"/>
            <a:ext cx="367903" cy="367903"/>
          </a:xfrm>
          <a:custGeom>
            <a:avLst/>
            <a:gdLst/>
            <a:ahLst/>
            <a:cxnLst/>
            <a:rect l="l" t="t" r="r" b="b"/>
            <a:pathLst>
              <a:path w="392430" h="392429">
                <a:moveTo>
                  <a:pt x="0" y="133261"/>
                </a:moveTo>
                <a:lnTo>
                  <a:pt x="133273" y="133261"/>
                </a:lnTo>
                <a:lnTo>
                  <a:pt x="133273" y="0"/>
                </a:lnTo>
                <a:lnTo>
                  <a:pt x="258724" y="0"/>
                </a:lnTo>
                <a:lnTo>
                  <a:pt x="258724" y="133261"/>
                </a:lnTo>
                <a:lnTo>
                  <a:pt x="391998" y="133261"/>
                </a:lnTo>
                <a:lnTo>
                  <a:pt x="391998" y="258711"/>
                </a:lnTo>
                <a:lnTo>
                  <a:pt x="258724" y="258711"/>
                </a:lnTo>
                <a:lnTo>
                  <a:pt x="258724" y="391985"/>
                </a:lnTo>
                <a:lnTo>
                  <a:pt x="133273" y="391985"/>
                </a:lnTo>
                <a:lnTo>
                  <a:pt x="133273" y="258711"/>
                </a:lnTo>
                <a:lnTo>
                  <a:pt x="0" y="258711"/>
                </a:lnTo>
                <a:lnTo>
                  <a:pt x="0" y="133261"/>
                </a:lnTo>
                <a:close/>
              </a:path>
            </a:pathLst>
          </a:custGeom>
          <a:ln w="25908">
            <a:solidFill>
              <a:srgbClr val="7189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81329" y="3049984"/>
            <a:ext cx="1260277" cy="500063"/>
          </a:xfrm>
          <a:custGeom>
            <a:avLst/>
            <a:gdLst/>
            <a:ahLst/>
            <a:cxnLst/>
            <a:rect l="l" t="t" r="r" b="b"/>
            <a:pathLst>
              <a:path w="1344295" h="533400">
                <a:moveTo>
                  <a:pt x="1255268" y="0"/>
                </a:moveTo>
                <a:lnTo>
                  <a:pt x="88900" y="0"/>
                </a:lnTo>
                <a:lnTo>
                  <a:pt x="54296" y="6986"/>
                </a:lnTo>
                <a:lnTo>
                  <a:pt x="26038" y="26038"/>
                </a:lnTo>
                <a:lnTo>
                  <a:pt x="6986" y="54296"/>
                </a:lnTo>
                <a:lnTo>
                  <a:pt x="0" y="88900"/>
                </a:lnTo>
                <a:lnTo>
                  <a:pt x="0" y="444500"/>
                </a:lnTo>
                <a:lnTo>
                  <a:pt x="6986" y="479103"/>
                </a:lnTo>
                <a:lnTo>
                  <a:pt x="26038" y="507361"/>
                </a:lnTo>
                <a:lnTo>
                  <a:pt x="54296" y="526413"/>
                </a:lnTo>
                <a:lnTo>
                  <a:pt x="88900" y="533400"/>
                </a:lnTo>
                <a:lnTo>
                  <a:pt x="1255268" y="533400"/>
                </a:lnTo>
                <a:lnTo>
                  <a:pt x="1289871" y="526413"/>
                </a:lnTo>
                <a:lnTo>
                  <a:pt x="1318129" y="507361"/>
                </a:lnTo>
                <a:lnTo>
                  <a:pt x="1337181" y="479103"/>
                </a:lnTo>
                <a:lnTo>
                  <a:pt x="1344168" y="444500"/>
                </a:lnTo>
                <a:lnTo>
                  <a:pt x="1344168" y="88900"/>
                </a:lnTo>
                <a:lnTo>
                  <a:pt x="1337181" y="54296"/>
                </a:lnTo>
                <a:lnTo>
                  <a:pt x="1318129" y="26038"/>
                </a:lnTo>
                <a:lnTo>
                  <a:pt x="1289871" y="6986"/>
                </a:lnTo>
                <a:lnTo>
                  <a:pt x="125526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81329" y="3049984"/>
            <a:ext cx="1260277" cy="500063"/>
          </a:xfrm>
          <a:custGeom>
            <a:avLst/>
            <a:gdLst/>
            <a:ahLst/>
            <a:cxnLst/>
            <a:rect l="l" t="t" r="r" b="b"/>
            <a:pathLst>
              <a:path w="1344295" h="533400">
                <a:moveTo>
                  <a:pt x="0" y="88900"/>
                </a:moveTo>
                <a:lnTo>
                  <a:pt x="6986" y="54296"/>
                </a:lnTo>
                <a:lnTo>
                  <a:pt x="26038" y="26038"/>
                </a:lnTo>
                <a:lnTo>
                  <a:pt x="54296" y="6986"/>
                </a:lnTo>
                <a:lnTo>
                  <a:pt x="88900" y="0"/>
                </a:lnTo>
                <a:lnTo>
                  <a:pt x="1255268" y="0"/>
                </a:lnTo>
                <a:lnTo>
                  <a:pt x="1289871" y="6986"/>
                </a:lnTo>
                <a:lnTo>
                  <a:pt x="1318129" y="26038"/>
                </a:lnTo>
                <a:lnTo>
                  <a:pt x="1337181" y="54296"/>
                </a:lnTo>
                <a:lnTo>
                  <a:pt x="1344168" y="88900"/>
                </a:lnTo>
                <a:lnTo>
                  <a:pt x="1344168" y="444500"/>
                </a:lnTo>
                <a:lnTo>
                  <a:pt x="1337181" y="479103"/>
                </a:lnTo>
                <a:lnTo>
                  <a:pt x="1318129" y="507361"/>
                </a:lnTo>
                <a:lnTo>
                  <a:pt x="1289871" y="526413"/>
                </a:lnTo>
                <a:lnTo>
                  <a:pt x="1255268" y="533400"/>
                </a:lnTo>
                <a:lnTo>
                  <a:pt x="88900" y="533400"/>
                </a:lnTo>
                <a:lnTo>
                  <a:pt x="54296" y="526413"/>
                </a:lnTo>
                <a:lnTo>
                  <a:pt x="26038" y="507361"/>
                </a:lnTo>
                <a:lnTo>
                  <a:pt x="6986" y="479103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25908">
            <a:solidFill>
              <a:srgbClr val="8C38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835267" y="3156187"/>
            <a:ext cx="350044" cy="2597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algn="ctr"/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$10</a:t>
            </a:r>
            <a:endParaRPr sz="1688" dirty="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131131" y="3180227"/>
            <a:ext cx="394097" cy="110133"/>
          </a:xfrm>
          <a:custGeom>
            <a:avLst/>
            <a:gdLst/>
            <a:ahLst/>
            <a:cxnLst/>
            <a:rect l="l" t="t" r="r" b="b"/>
            <a:pathLst>
              <a:path w="420370" h="117475">
                <a:moveTo>
                  <a:pt x="419988" y="0"/>
                </a:moveTo>
                <a:lnTo>
                  <a:pt x="0" y="0"/>
                </a:lnTo>
                <a:lnTo>
                  <a:pt x="0" y="116852"/>
                </a:lnTo>
                <a:lnTo>
                  <a:pt x="419988" y="116852"/>
                </a:lnTo>
                <a:lnTo>
                  <a:pt x="419988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131131" y="3344544"/>
            <a:ext cx="394097" cy="110133"/>
          </a:xfrm>
          <a:custGeom>
            <a:avLst/>
            <a:gdLst/>
            <a:ahLst/>
            <a:cxnLst/>
            <a:rect l="l" t="t" r="r" b="b"/>
            <a:pathLst>
              <a:path w="420370" h="117475">
                <a:moveTo>
                  <a:pt x="419988" y="0"/>
                </a:moveTo>
                <a:lnTo>
                  <a:pt x="0" y="0"/>
                </a:lnTo>
                <a:lnTo>
                  <a:pt x="0" y="116852"/>
                </a:lnTo>
                <a:lnTo>
                  <a:pt x="419988" y="116852"/>
                </a:lnTo>
                <a:lnTo>
                  <a:pt x="419988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31131" y="3180227"/>
            <a:ext cx="394097" cy="110133"/>
          </a:xfrm>
          <a:custGeom>
            <a:avLst/>
            <a:gdLst/>
            <a:ahLst/>
            <a:cxnLst/>
            <a:rect l="l" t="t" r="r" b="b"/>
            <a:pathLst>
              <a:path w="420370" h="117475">
                <a:moveTo>
                  <a:pt x="0" y="0"/>
                </a:moveTo>
                <a:lnTo>
                  <a:pt x="419988" y="0"/>
                </a:lnTo>
                <a:lnTo>
                  <a:pt x="419988" y="116852"/>
                </a:lnTo>
                <a:lnTo>
                  <a:pt x="0" y="116852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31131" y="3344544"/>
            <a:ext cx="394097" cy="110133"/>
          </a:xfrm>
          <a:custGeom>
            <a:avLst/>
            <a:gdLst/>
            <a:ahLst/>
            <a:cxnLst/>
            <a:rect l="l" t="t" r="r" b="b"/>
            <a:pathLst>
              <a:path w="420370" h="117475">
                <a:moveTo>
                  <a:pt x="0" y="0"/>
                </a:moveTo>
                <a:lnTo>
                  <a:pt x="419988" y="0"/>
                </a:lnTo>
                <a:lnTo>
                  <a:pt x="419988" y="116852"/>
                </a:lnTo>
                <a:lnTo>
                  <a:pt x="0" y="116852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14515" y="3031410"/>
            <a:ext cx="1224558" cy="519113"/>
          </a:xfrm>
          <a:custGeom>
            <a:avLst/>
            <a:gdLst/>
            <a:ahLst/>
            <a:cxnLst/>
            <a:rect l="l" t="t" r="r" b="b"/>
            <a:pathLst>
              <a:path w="1306195" h="553720">
                <a:moveTo>
                  <a:pt x="1213866" y="0"/>
                </a:moveTo>
                <a:lnTo>
                  <a:pt x="92202" y="0"/>
                </a:lnTo>
                <a:lnTo>
                  <a:pt x="56310" y="7244"/>
                </a:lnTo>
                <a:lnTo>
                  <a:pt x="27003" y="27003"/>
                </a:lnTo>
                <a:lnTo>
                  <a:pt x="7244" y="56310"/>
                </a:lnTo>
                <a:lnTo>
                  <a:pt x="0" y="92201"/>
                </a:lnTo>
                <a:lnTo>
                  <a:pt x="0" y="461009"/>
                </a:lnTo>
                <a:lnTo>
                  <a:pt x="7244" y="496896"/>
                </a:lnTo>
                <a:lnTo>
                  <a:pt x="27003" y="526203"/>
                </a:lnTo>
                <a:lnTo>
                  <a:pt x="56310" y="545965"/>
                </a:lnTo>
                <a:lnTo>
                  <a:pt x="92202" y="553211"/>
                </a:lnTo>
                <a:lnTo>
                  <a:pt x="1213866" y="553211"/>
                </a:lnTo>
                <a:lnTo>
                  <a:pt x="1249757" y="545965"/>
                </a:lnTo>
                <a:lnTo>
                  <a:pt x="1279064" y="526203"/>
                </a:lnTo>
                <a:lnTo>
                  <a:pt x="1298823" y="496896"/>
                </a:lnTo>
                <a:lnTo>
                  <a:pt x="1306068" y="461009"/>
                </a:lnTo>
                <a:lnTo>
                  <a:pt x="1306068" y="92201"/>
                </a:lnTo>
                <a:lnTo>
                  <a:pt x="1298823" y="56310"/>
                </a:lnTo>
                <a:lnTo>
                  <a:pt x="1279064" y="27003"/>
                </a:lnTo>
                <a:lnTo>
                  <a:pt x="1249757" y="7244"/>
                </a:lnTo>
                <a:lnTo>
                  <a:pt x="1213866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14515" y="3031410"/>
            <a:ext cx="1224558" cy="519113"/>
          </a:xfrm>
          <a:custGeom>
            <a:avLst/>
            <a:gdLst/>
            <a:ahLst/>
            <a:cxnLst/>
            <a:rect l="l" t="t" r="r" b="b"/>
            <a:pathLst>
              <a:path w="1306195" h="553720">
                <a:moveTo>
                  <a:pt x="0" y="92201"/>
                </a:moveTo>
                <a:lnTo>
                  <a:pt x="7244" y="56310"/>
                </a:lnTo>
                <a:lnTo>
                  <a:pt x="27003" y="27003"/>
                </a:lnTo>
                <a:lnTo>
                  <a:pt x="56310" y="7244"/>
                </a:lnTo>
                <a:lnTo>
                  <a:pt x="92202" y="0"/>
                </a:lnTo>
                <a:lnTo>
                  <a:pt x="1213866" y="0"/>
                </a:lnTo>
                <a:lnTo>
                  <a:pt x="1249757" y="7244"/>
                </a:lnTo>
                <a:lnTo>
                  <a:pt x="1279064" y="27003"/>
                </a:lnTo>
                <a:lnTo>
                  <a:pt x="1298823" y="56310"/>
                </a:lnTo>
                <a:lnTo>
                  <a:pt x="1306068" y="92201"/>
                </a:lnTo>
                <a:lnTo>
                  <a:pt x="1306068" y="461009"/>
                </a:lnTo>
                <a:lnTo>
                  <a:pt x="1298823" y="496896"/>
                </a:lnTo>
                <a:lnTo>
                  <a:pt x="1279064" y="526203"/>
                </a:lnTo>
                <a:lnTo>
                  <a:pt x="1249757" y="545965"/>
                </a:lnTo>
                <a:lnTo>
                  <a:pt x="1213866" y="553211"/>
                </a:lnTo>
                <a:lnTo>
                  <a:pt x="92202" y="553211"/>
                </a:lnTo>
                <a:lnTo>
                  <a:pt x="56310" y="545965"/>
                </a:lnTo>
                <a:lnTo>
                  <a:pt x="27003" y="526203"/>
                </a:lnTo>
                <a:lnTo>
                  <a:pt x="7244" y="496896"/>
                </a:lnTo>
                <a:lnTo>
                  <a:pt x="0" y="461009"/>
                </a:lnTo>
                <a:lnTo>
                  <a:pt x="0" y="92201"/>
                </a:lnTo>
                <a:close/>
              </a:path>
            </a:pathLst>
          </a:custGeom>
          <a:ln w="25908">
            <a:solidFill>
              <a:srgbClr val="7189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8396128" y="3147361"/>
            <a:ext cx="458985" cy="2597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/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$110</a:t>
            </a:r>
            <a:endParaRPr sz="1688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014311" y="2526926"/>
            <a:ext cx="856059" cy="5195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/>
            <a:r>
              <a:rPr sz="1688" i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Ex</a:t>
            </a:r>
            <a:r>
              <a:rPr sz="1688" i="1" spc="-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amp</a:t>
            </a:r>
            <a:r>
              <a:rPr sz="1688" i="1" spc="-9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l</a:t>
            </a:r>
            <a:r>
              <a:rPr sz="1688" i="1" spc="-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e</a:t>
            </a:r>
            <a:r>
              <a:rPr lang="en-US" sz="1688" i="1" spc="-5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endParaRPr sz="1688" i="1" dirty="0">
              <a:latin typeface="Arial"/>
              <a:cs typeface="Arial"/>
            </a:endParaRPr>
          </a:p>
        </p:txBody>
      </p:sp>
      <p:sp>
        <p:nvSpPr>
          <p:cNvPr id="40" name="object 3"/>
          <p:cNvSpPr txBox="1"/>
          <p:nvPr/>
        </p:nvSpPr>
        <p:spPr>
          <a:xfrm>
            <a:off x="3001739" y="3725034"/>
            <a:ext cx="652908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algn="ctr">
              <a:tabLst>
                <a:tab pos="332780" algn="l"/>
                <a:tab pos="333375" algn="l"/>
              </a:tabLst>
            </a:pPr>
            <a:r>
              <a:rPr lang="en-US" sz="2400" b="1" spc="-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Base not met, growth unavailable</a:t>
            </a:r>
            <a:endParaRPr sz="2400" b="1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1" name="object 4"/>
          <p:cNvSpPr/>
          <p:nvPr/>
        </p:nvSpPr>
        <p:spPr>
          <a:xfrm>
            <a:off x="2952454" y="4228712"/>
            <a:ext cx="1357313" cy="570309"/>
          </a:xfrm>
          <a:custGeom>
            <a:avLst/>
            <a:gdLst/>
            <a:ahLst/>
            <a:cxnLst/>
            <a:rect l="l" t="t" r="r" b="b"/>
            <a:pathLst>
              <a:path w="1447800" h="608330">
                <a:moveTo>
                  <a:pt x="1346454" y="0"/>
                </a:moveTo>
                <a:lnTo>
                  <a:pt x="101346" y="0"/>
                </a:lnTo>
                <a:lnTo>
                  <a:pt x="61898" y="7964"/>
                </a:lnTo>
                <a:lnTo>
                  <a:pt x="29684" y="29684"/>
                </a:lnTo>
                <a:lnTo>
                  <a:pt x="7964" y="61898"/>
                </a:lnTo>
                <a:lnTo>
                  <a:pt x="0" y="101346"/>
                </a:lnTo>
                <a:lnTo>
                  <a:pt x="0" y="506730"/>
                </a:lnTo>
                <a:lnTo>
                  <a:pt x="7964" y="546177"/>
                </a:lnTo>
                <a:lnTo>
                  <a:pt x="29684" y="578391"/>
                </a:lnTo>
                <a:lnTo>
                  <a:pt x="61898" y="600111"/>
                </a:lnTo>
                <a:lnTo>
                  <a:pt x="101346" y="608076"/>
                </a:lnTo>
                <a:lnTo>
                  <a:pt x="1346454" y="608076"/>
                </a:lnTo>
                <a:lnTo>
                  <a:pt x="1385901" y="600111"/>
                </a:lnTo>
                <a:lnTo>
                  <a:pt x="1418115" y="578391"/>
                </a:lnTo>
                <a:lnTo>
                  <a:pt x="1439835" y="546177"/>
                </a:lnTo>
                <a:lnTo>
                  <a:pt x="1447800" y="506730"/>
                </a:lnTo>
                <a:lnTo>
                  <a:pt x="1447800" y="101346"/>
                </a:lnTo>
                <a:lnTo>
                  <a:pt x="1439835" y="61898"/>
                </a:lnTo>
                <a:lnTo>
                  <a:pt x="1418115" y="29684"/>
                </a:lnTo>
                <a:lnTo>
                  <a:pt x="1385901" y="7964"/>
                </a:lnTo>
                <a:lnTo>
                  <a:pt x="1346454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42" name="object 5"/>
          <p:cNvSpPr/>
          <p:nvPr/>
        </p:nvSpPr>
        <p:spPr>
          <a:xfrm>
            <a:off x="2952454" y="4228712"/>
            <a:ext cx="1357313" cy="570309"/>
          </a:xfrm>
          <a:custGeom>
            <a:avLst/>
            <a:gdLst/>
            <a:ahLst/>
            <a:cxnLst/>
            <a:rect l="l" t="t" r="r" b="b"/>
            <a:pathLst>
              <a:path w="1447800" h="608330">
                <a:moveTo>
                  <a:pt x="0" y="101346"/>
                </a:moveTo>
                <a:lnTo>
                  <a:pt x="7964" y="61898"/>
                </a:lnTo>
                <a:lnTo>
                  <a:pt x="29684" y="29684"/>
                </a:lnTo>
                <a:lnTo>
                  <a:pt x="61898" y="7964"/>
                </a:lnTo>
                <a:lnTo>
                  <a:pt x="101346" y="0"/>
                </a:lnTo>
                <a:lnTo>
                  <a:pt x="1346454" y="0"/>
                </a:lnTo>
                <a:lnTo>
                  <a:pt x="1385901" y="7964"/>
                </a:lnTo>
                <a:lnTo>
                  <a:pt x="1418115" y="29684"/>
                </a:lnTo>
                <a:lnTo>
                  <a:pt x="1439835" y="61898"/>
                </a:lnTo>
                <a:lnTo>
                  <a:pt x="1447800" y="101346"/>
                </a:lnTo>
                <a:lnTo>
                  <a:pt x="1447800" y="506730"/>
                </a:lnTo>
                <a:lnTo>
                  <a:pt x="1439835" y="546177"/>
                </a:lnTo>
                <a:lnTo>
                  <a:pt x="1418115" y="578391"/>
                </a:lnTo>
                <a:lnTo>
                  <a:pt x="1385901" y="600111"/>
                </a:lnTo>
                <a:lnTo>
                  <a:pt x="1346454" y="608076"/>
                </a:lnTo>
                <a:lnTo>
                  <a:pt x="101346" y="608076"/>
                </a:lnTo>
                <a:lnTo>
                  <a:pt x="61898" y="600111"/>
                </a:lnTo>
                <a:lnTo>
                  <a:pt x="29684" y="578391"/>
                </a:lnTo>
                <a:lnTo>
                  <a:pt x="7964" y="546177"/>
                </a:lnTo>
                <a:lnTo>
                  <a:pt x="0" y="506730"/>
                </a:lnTo>
                <a:lnTo>
                  <a:pt x="0" y="101346"/>
                </a:lnTo>
                <a:close/>
              </a:path>
            </a:pathLst>
          </a:custGeom>
          <a:ln w="25908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6"/>
          <p:cNvSpPr txBox="1"/>
          <p:nvPr/>
        </p:nvSpPr>
        <p:spPr>
          <a:xfrm>
            <a:off x="3122265" y="4369835"/>
            <a:ext cx="1015008" cy="2597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algn="ctr"/>
            <a:r>
              <a:rPr sz="1688" spc="-33" dirty="0">
                <a:solidFill>
                  <a:srgbClr val="FFFFFF"/>
                </a:solidFill>
                <a:latin typeface="Calibri"/>
                <a:cs typeface="Calibri"/>
              </a:rPr>
              <a:t>Year </a:t>
            </a:r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688" spc="-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Base</a:t>
            </a:r>
            <a:endParaRPr sz="1688" dirty="0">
              <a:latin typeface="Calibri"/>
              <a:cs typeface="Calibri"/>
            </a:endParaRPr>
          </a:p>
        </p:txBody>
      </p:sp>
      <p:sp>
        <p:nvSpPr>
          <p:cNvPr id="44" name="object 7"/>
          <p:cNvSpPr/>
          <p:nvPr/>
        </p:nvSpPr>
        <p:spPr>
          <a:xfrm>
            <a:off x="5311414" y="4288992"/>
            <a:ext cx="1458131" cy="824508"/>
          </a:xfrm>
          <a:custGeom>
            <a:avLst/>
            <a:gdLst/>
            <a:ahLst/>
            <a:cxnLst/>
            <a:rect l="l" t="t" r="r" b="b"/>
            <a:pathLst>
              <a:path w="1752600" h="879475">
                <a:moveTo>
                  <a:pt x="1606042" y="0"/>
                </a:moveTo>
                <a:lnTo>
                  <a:pt x="146558" y="0"/>
                </a:lnTo>
                <a:lnTo>
                  <a:pt x="100236" y="7470"/>
                </a:lnTo>
                <a:lnTo>
                  <a:pt x="60004" y="28274"/>
                </a:lnTo>
                <a:lnTo>
                  <a:pt x="28278" y="59999"/>
                </a:lnTo>
                <a:lnTo>
                  <a:pt x="7472" y="100231"/>
                </a:lnTo>
                <a:lnTo>
                  <a:pt x="0" y="146558"/>
                </a:lnTo>
                <a:lnTo>
                  <a:pt x="0" y="732777"/>
                </a:lnTo>
                <a:lnTo>
                  <a:pt x="7472" y="779105"/>
                </a:lnTo>
                <a:lnTo>
                  <a:pt x="28278" y="819340"/>
                </a:lnTo>
                <a:lnTo>
                  <a:pt x="60004" y="851068"/>
                </a:lnTo>
                <a:lnTo>
                  <a:pt x="100236" y="871875"/>
                </a:lnTo>
                <a:lnTo>
                  <a:pt x="146558" y="879348"/>
                </a:lnTo>
                <a:lnTo>
                  <a:pt x="1606042" y="879348"/>
                </a:lnTo>
                <a:lnTo>
                  <a:pt x="1652363" y="871875"/>
                </a:lnTo>
                <a:lnTo>
                  <a:pt x="1692595" y="851068"/>
                </a:lnTo>
                <a:lnTo>
                  <a:pt x="1724321" y="819340"/>
                </a:lnTo>
                <a:lnTo>
                  <a:pt x="1745127" y="779105"/>
                </a:lnTo>
                <a:lnTo>
                  <a:pt x="1752600" y="732777"/>
                </a:lnTo>
                <a:lnTo>
                  <a:pt x="1752600" y="146558"/>
                </a:lnTo>
                <a:lnTo>
                  <a:pt x="1745127" y="100231"/>
                </a:lnTo>
                <a:lnTo>
                  <a:pt x="1724321" y="59999"/>
                </a:lnTo>
                <a:lnTo>
                  <a:pt x="1692595" y="28274"/>
                </a:lnTo>
                <a:lnTo>
                  <a:pt x="1652363" y="7470"/>
                </a:lnTo>
                <a:lnTo>
                  <a:pt x="1606042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8"/>
          <p:cNvSpPr/>
          <p:nvPr/>
        </p:nvSpPr>
        <p:spPr>
          <a:xfrm>
            <a:off x="5319187" y="4287343"/>
            <a:ext cx="1452897" cy="824508"/>
          </a:xfrm>
          <a:custGeom>
            <a:avLst/>
            <a:gdLst/>
            <a:ahLst/>
            <a:cxnLst/>
            <a:rect l="l" t="t" r="r" b="b"/>
            <a:pathLst>
              <a:path w="1752600" h="879475">
                <a:moveTo>
                  <a:pt x="0" y="146558"/>
                </a:moveTo>
                <a:lnTo>
                  <a:pt x="7472" y="100231"/>
                </a:lnTo>
                <a:lnTo>
                  <a:pt x="28278" y="59999"/>
                </a:lnTo>
                <a:lnTo>
                  <a:pt x="60004" y="28274"/>
                </a:lnTo>
                <a:lnTo>
                  <a:pt x="100236" y="7470"/>
                </a:lnTo>
                <a:lnTo>
                  <a:pt x="146558" y="0"/>
                </a:lnTo>
                <a:lnTo>
                  <a:pt x="1606042" y="0"/>
                </a:lnTo>
                <a:lnTo>
                  <a:pt x="1652363" y="7470"/>
                </a:lnTo>
                <a:lnTo>
                  <a:pt x="1692595" y="28274"/>
                </a:lnTo>
                <a:lnTo>
                  <a:pt x="1724321" y="59999"/>
                </a:lnTo>
                <a:lnTo>
                  <a:pt x="1745127" y="100231"/>
                </a:lnTo>
                <a:lnTo>
                  <a:pt x="1752600" y="146558"/>
                </a:lnTo>
                <a:lnTo>
                  <a:pt x="1752600" y="732777"/>
                </a:lnTo>
                <a:lnTo>
                  <a:pt x="1745127" y="779105"/>
                </a:lnTo>
                <a:lnTo>
                  <a:pt x="1724321" y="819340"/>
                </a:lnTo>
                <a:lnTo>
                  <a:pt x="1692595" y="851068"/>
                </a:lnTo>
                <a:lnTo>
                  <a:pt x="1652363" y="871875"/>
                </a:lnTo>
                <a:lnTo>
                  <a:pt x="1606042" y="879348"/>
                </a:lnTo>
                <a:lnTo>
                  <a:pt x="146558" y="879348"/>
                </a:lnTo>
                <a:lnTo>
                  <a:pt x="100236" y="871875"/>
                </a:lnTo>
                <a:lnTo>
                  <a:pt x="60004" y="851068"/>
                </a:lnTo>
                <a:lnTo>
                  <a:pt x="28278" y="819340"/>
                </a:lnTo>
                <a:lnTo>
                  <a:pt x="7472" y="779105"/>
                </a:lnTo>
                <a:lnTo>
                  <a:pt x="0" y="732777"/>
                </a:lnTo>
                <a:lnTo>
                  <a:pt x="0" y="146558"/>
                </a:lnTo>
                <a:close/>
              </a:path>
            </a:pathLst>
          </a:custGeom>
          <a:ln w="25907">
            <a:solidFill>
              <a:srgbClr val="8C38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9"/>
          <p:cNvSpPr txBox="1"/>
          <p:nvPr/>
        </p:nvSpPr>
        <p:spPr>
          <a:xfrm>
            <a:off x="5338424" y="4309971"/>
            <a:ext cx="1394222" cy="7792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marR="4763" algn="ctr"/>
            <a:r>
              <a:rPr sz="1688" spc="-5" dirty="0">
                <a:solidFill>
                  <a:srgbClr val="FFFFFF"/>
                </a:solidFill>
                <a:latin typeface="Calibri"/>
                <a:cs typeface="Calibri"/>
              </a:rPr>
              <a:t>Actual Sales</a:t>
            </a:r>
            <a:r>
              <a:rPr sz="1688" spc="-5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88" spc="-52" dirty="0">
                <a:solidFill>
                  <a:srgbClr val="FFFFFF"/>
                </a:solidFill>
                <a:latin typeface="Calibri"/>
                <a:cs typeface="Calibri"/>
              </a:rPr>
              <a:t>Tax  </a:t>
            </a:r>
            <a:r>
              <a:rPr sz="1688" spc="-5" dirty="0">
                <a:solidFill>
                  <a:srgbClr val="FFFFFF"/>
                </a:solidFill>
                <a:latin typeface="Calibri"/>
                <a:cs typeface="Calibri"/>
              </a:rPr>
              <a:t>comes in </a:t>
            </a:r>
            <a:r>
              <a:rPr sz="1688" spc="-9" dirty="0">
                <a:solidFill>
                  <a:srgbClr val="FFFFFF"/>
                </a:solidFill>
                <a:latin typeface="Calibri"/>
                <a:cs typeface="Calibri"/>
              </a:rPr>
              <a:t>lower  </a:t>
            </a:r>
            <a:br>
              <a:rPr lang="en-US" sz="1688" spc="-9" dirty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sz="1688" spc="-5" dirty="0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sz="1688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base</a:t>
            </a:r>
            <a:endParaRPr sz="1688" dirty="0">
              <a:latin typeface="Calibri"/>
              <a:cs typeface="Calibri"/>
            </a:endParaRPr>
          </a:p>
        </p:txBody>
      </p:sp>
      <p:sp>
        <p:nvSpPr>
          <p:cNvPr id="47" name="object 10"/>
          <p:cNvSpPr/>
          <p:nvPr/>
        </p:nvSpPr>
        <p:spPr>
          <a:xfrm>
            <a:off x="8014515" y="4280145"/>
            <a:ext cx="1224558" cy="519113"/>
          </a:xfrm>
          <a:custGeom>
            <a:avLst/>
            <a:gdLst/>
            <a:ahLst/>
            <a:cxnLst/>
            <a:rect l="l" t="t" r="r" b="b"/>
            <a:pathLst>
              <a:path w="1306195" h="553719">
                <a:moveTo>
                  <a:pt x="1213866" y="0"/>
                </a:moveTo>
                <a:lnTo>
                  <a:pt x="92202" y="0"/>
                </a:lnTo>
                <a:lnTo>
                  <a:pt x="56310" y="7244"/>
                </a:lnTo>
                <a:lnTo>
                  <a:pt x="27003" y="27003"/>
                </a:lnTo>
                <a:lnTo>
                  <a:pt x="7244" y="56310"/>
                </a:lnTo>
                <a:lnTo>
                  <a:pt x="0" y="92201"/>
                </a:lnTo>
                <a:lnTo>
                  <a:pt x="0" y="461009"/>
                </a:lnTo>
                <a:lnTo>
                  <a:pt x="7244" y="496896"/>
                </a:lnTo>
                <a:lnTo>
                  <a:pt x="27003" y="526203"/>
                </a:lnTo>
                <a:lnTo>
                  <a:pt x="56310" y="545965"/>
                </a:lnTo>
                <a:lnTo>
                  <a:pt x="92202" y="553211"/>
                </a:lnTo>
                <a:lnTo>
                  <a:pt x="1213866" y="553211"/>
                </a:lnTo>
                <a:lnTo>
                  <a:pt x="1249757" y="545965"/>
                </a:lnTo>
                <a:lnTo>
                  <a:pt x="1279064" y="526203"/>
                </a:lnTo>
                <a:lnTo>
                  <a:pt x="1298823" y="496896"/>
                </a:lnTo>
                <a:lnTo>
                  <a:pt x="1306068" y="461009"/>
                </a:lnTo>
                <a:lnTo>
                  <a:pt x="1306068" y="92201"/>
                </a:lnTo>
                <a:lnTo>
                  <a:pt x="1298823" y="56310"/>
                </a:lnTo>
                <a:lnTo>
                  <a:pt x="1279064" y="27003"/>
                </a:lnTo>
                <a:lnTo>
                  <a:pt x="1249757" y="7244"/>
                </a:lnTo>
                <a:lnTo>
                  <a:pt x="1213866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1"/>
          <p:cNvSpPr/>
          <p:nvPr/>
        </p:nvSpPr>
        <p:spPr>
          <a:xfrm>
            <a:off x="8014515" y="4280145"/>
            <a:ext cx="1224558" cy="519113"/>
          </a:xfrm>
          <a:custGeom>
            <a:avLst/>
            <a:gdLst/>
            <a:ahLst/>
            <a:cxnLst/>
            <a:rect l="l" t="t" r="r" b="b"/>
            <a:pathLst>
              <a:path w="1306195" h="553719">
                <a:moveTo>
                  <a:pt x="0" y="92201"/>
                </a:moveTo>
                <a:lnTo>
                  <a:pt x="7244" y="56310"/>
                </a:lnTo>
                <a:lnTo>
                  <a:pt x="27003" y="27003"/>
                </a:lnTo>
                <a:lnTo>
                  <a:pt x="56310" y="7244"/>
                </a:lnTo>
                <a:lnTo>
                  <a:pt x="92202" y="0"/>
                </a:lnTo>
                <a:lnTo>
                  <a:pt x="1213866" y="0"/>
                </a:lnTo>
                <a:lnTo>
                  <a:pt x="1249757" y="7244"/>
                </a:lnTo>
                <a:lnTo>
                  <a:pt x="1279064" y="27003"/>
                </a:lnTo>
                <a:lnTo>
                  <a:pt x="1298823" y="56310"/>
                </a:lnTo>
                <a:lnTo>
                  <a:pt x="1306068" y="92201"/>
                </a:lnTo>
                <a:lnTo>
                  <a:pt x="1306068" y="461009"/>
                </a:lnTo>
                <a:lnTo>
                  <a:pt x="1298823" y="496896"/>
                </a:lnTo>
                <a:lnTo>
                  <a:pt x="1279064" y="526203"/>
                </a:lnTo>
                <a:lnTo>
                  <a:pt x="1249757" y="545965"/>
                </a:lnTo>
                <a:lnTo>
                  <a:pt x="1213866" y="553211"/>
                </a:lnTo>
                <a:lnTo>
                  <a:pt x="92202" y="553211"/>
                </a:lnTo>
                <a:lnTo>
                  <a:pt x="56310" y="545965"/>
                </a:lnTo>
                <a:lnTo>
                  <a:pt x="27003" y="526203"/>
                </a:lnTo>
                <a:lnTo>
                  <a:pt x="7244" y="496896"/>
                </a:lnTo>
                <a:lnTo>
                  <a:pt x="0" y="461009"/>
                </a:lnTo>
                <a:lnTo>
                  <a:pt x="0" y="92201"/>
                </a:lnTo>
                <a:close/>
              </a:path>
            </a:pathLst>
          </a:custGeom>
          <a:ln w="25908">
            <a:solidFill>
              <a:srgbClr val="7189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2"/>
          <p:cNvSpPr txBox="1"/>
          <p:nvPr/>
        </p:nvSpPr>
        <p:spPr>
          <a:xfrm>
            <a:off x="8117490" y="4396096"/>
            <a:ext cx="1015008" cy="2597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algn="ctr"/>
            <a:r>
              <a:rPr sz="1688" spc="-33" dirty="0">
                <a:solidFill>
                  <a:srgbClr val="FFFFFF"/>
                </a:solidFill>
                <a:latin typeface="Calibri"/>
                <a:cs typeface="Calibri"/>
              </a:rPr>
              <a:t>Year </a:t>
            </a:r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688" spc="-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Base</a:t>
            </a:r>
            <a:endParaRPr sz="1688" dirty="0">
              <a:latin typeface="Calibri"/>
              <a:cs typeface="Calibri"/>
            </a:endParaRPr>
          </a:p>
        </p:txBody>
      </p:sp>
      <p:sp>
        <p:nvSpPr>
          <p:cNvPr id="50" name="object 13"/>
          <p:cNvSpPr/>
          <p:nvPr/>
        </p:nvSpPr>
        <p:spPr>
          <a:xfrm>
            <a:off x="2952454" y="5514584"/>
            <a:ext cx="1357313" cy="570309"/>
          </a:xfrm>
          <a:custGeom>
            <a:avLst/>
            <a:gdLst/>
            <a:ahLst/>
            <a:cxnLst/>
            <a:rect l="l" t="t" r="r" b="b"/>
            <a:pathLst>
              <a:path w="1447800" h="608329">
                <a:moveTo>
                  <a:pt x="1346454" y="0"/>
                </a:moveTo>
                <a:lnTo>
                  <a:pt x="101346" y="0"/>
                </a:lnTo>
                <a:lnTo>
                  <a:pt x="61898" y="7964"/>
                </a:lnTo>
                <a:lnTo>
                  <a:pt x="29684" y="29684"/>
                </a:lnTo>
                <a:lnTo>
                  <a:pt x="7964" y="61898"/>
                </a:lnTo>
                <a:lnTo>
                  <a:pt x="0" y="101346"/>
                </a:lnTo>
                <a:lnTo>
                  <a:pt x="0" y="506730"/>
                </a:lnTo>
                <a:lnTo>
                  <a:pt x="7964" y="546177"/>
                </a:lnTo>
                <a:lnTo>
                  <a:pt x="29684" y="578391"/>
                </a:lnTo>
                <a:lnTo>
                  <a:pt x="61898" y="600111"/>
                </a:lnTo>
                <a:lnTo>
                  <a:pt x="101346" y="608076"/>
                </a:lnTo>
                <a:lnTo>
                  <a:pt x="1346454" y="608076"/>
                </a:lnTo>
                <a:lnTo>
                  <a:pt x="1385901" y="600111"/>
                </a:lnTo>
                <a:lnTo>
                  <a:pt x="1418115" y="578391"/>
                </a:lnTo>
                <a:lnTo>
                  <a:pt x="1439835" y="546177"/>
                </a:lnTo>
                <a:lnTo>
                  <a:pt x="1447800" y="506730"/>
                </a:lnTo>
                <a:lnTo>
                  <a:pt x="1447800" y="101346"/>
                </a:lnTo>
                <a:lnTo>
                  <a:pt x="1439835" y="61898"/>
                </a:lnTo>
                <a:lnTo>
                  <a:pt x="1418115" y="29684"/>
                </a:lnTo>
                <a:lnTo>
                  <a:pt x="1385901" y="7964"/>
                </a:lnTo>
                <a:lnTo>
                  <a:pt x="1346454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4"/>
          <p:cNvSpPr/>
          <p:nvPr/>
        </p:nvSpPr>
        <p:spPr>
          <a:xfrm>
            <a:off x="2952454" y="5514584"/>
            <a:ext cx="1357313" cy="570309"/>
          </a:xfrm>
          <a:custGeom>
            <a:avLst/>
            <a:gdLst/>
            <a:ahLst/>
            <a:cxnLst/>
            <a:rect l="l" t="t" r="r" b="b"/>
            <a:pathLst>
              <a:path w="1447800" h="608329">
                <a:moveTo>
                  <a:pt x="0" y="101346"/>
                </a:moveTo>
                <a:lnTo>
                  <a:pt x="7964" y="61898"/>
                </a:lnTo>
                <a:lnTo>
                  <a:pt x="29684" y="29684"/>
                </a:lnTo>
                <a:lnTo>
                  <a:pt x="61898" y="7964"/>
                </a:lnTo>
                <a:lnTo>
                  <a:pt x="101346" y="0"/>
                </a:lnTo>
                <a:lnTo>
                  <a:pt x="1346454" y="0"/>
                </a:lnTo>
                <a:lnTo>
                  <a:pt x="1385901" y="7964"/>
                </a:lnTo>
                <a:lnTo>
                  <a:pt x="1418115" y="29684"/>
                </a:lnTo>
                <a:lnTo>
                  <a:pt x="1439835" y="61898"/>
                </a:lnTo>
                <a:lnTo>
                  <a:pt x="1447800" y="101346"/>
                </a:lnTo>
                <a:lnTo>
                  <a:pt x="1447800" y="506730"/>
                </a:lnTo>
                <a:lnTo>
                  <a:pt x="1439835" y="546177"/>
                </a:lnTo>
                <a:lnTo>
                  <a:pt x="1418115" y="578391"/>
                </a:lnTo>
                <a:lnTo>
                  <a:pt x="1385901" y="600111"/>
                </a:lnTo>
                <a:lnTo>
                  <a:pt x="1346454" y="608076"/>
                </a:lnTo>
                <a:lnTo>
                  <a:pt x="101346" y="608076"/>
                </a:lnTo>
                <a:lnTo>
                  <a:pt x="61898" y="600111"/>
                </a:lnTo>
                <a:lnTo>
                  <a:pt x="29684" y="578391"/>
                </a:lnTo>
                <a:lnTo>
                  <a:pt x="7964" y="546177"/>
                </a:lnTo>
                <a:lnTo>
                  <a:pt x="0" y="506730"/>
                </a:lnTo>
                <a:lnTo>
                  <a:pt x="0" y="101346"/>
                </a:lnTo>
                <a:close/>
              </a:path>
            </a:pathLst>
          </a:custGeom>
          <a:ln w="25908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5"/>
          <p:cNvSpPr txBox="1"/>
          <p:nvPr/>
        </p:nvSpPr>
        <p:spPr>
          <a:xfrm>
            <a:off x="3400903" y="5655709"/>
            <a:ext cx="458985" cy="2597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/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$100</a:t>
            </a:r>
            <a:endParaRPr sz="1688">
              <a:latin typeface="Calibri"/>
              <a:cs typeface="Calibri"/>
            </a:endParaRPr>
          </a:p>
        </p:txBody>
      </p:sp>
      <p:sp>
        <p:nvSpPr>
          <p:cNvPr id="53" name="object 16"/>
          <p:cNvSpPr/>
          <p:nvPr/>
        </p:nvSpPr>
        <p:spPr>
          <a:xfrm>
            <a:off x="5381329" y="5584594"/>
            <a:ext cx="1260277" cy="500063"/>
          </a:xfrm>
          <a:custGeom>
            <a:avLst/>
            <a:gdLst/>
            <a:ahLst/>
            <a:cxnLst/>
            <a:rect l="l" t="t" r="r" b="b"/>
            <a:pathLst>
              <a:path w="1344295" h="533400">
                <a:moveTo>
                  <a:pt x="1255268" y="0"/>
                </a:moveTo>
                <a:lnTo>
                  <a:pt x="88900" y="0"/>
                </a:lnTo>
                <a:lnTo>
                  <a:pt x="54296" y="6986"/>
                </a:lnTo>
                <a:lnTo>
                  <a:pt x="26038" y="26038"/>
                </a:lnTo>
                <a:lnTo>
                  <a:pt x="6986" y="54296"/>
                </a:lnTo>
                <a:lnTo>
                  <a:pt x="0" y="88900"/>
                </a:lnTo>
                <a:lnTo>
                  <a:pt x="0" y="444500"/>
                </a:lnTo>
                <a:lnTo>
                  <a:pt x="6986" y="479103"/>
                </a:lnTo>
                <a:lnTo>
                  <a:pt x="26038" y="507361"/>
                </a:lnTo>
                <a:lnTo>
                  <a:pt x="54296" y="526413"/>
                </a:lnTo>
                <a:lnTo>
                  <a:pt x="88900" y="533400"/>
                </a:lnTo>
                <a:lnTo>
                  <a:pt x="1255268" y="533400"/>
                </a:lnTo>
                <a:lnTo>
                  <a:pt x="1289871" y="526413"/>
                </a:lnTo>
                <a:lnTo>
                  <a:pt x="1318129" y="507361"/>
                </a:lnTo>
                <a:lnTo>
                  <a:pt x="1337181" y="479103"/>
                </a:lnTo>
                <a:lnTo>
                  <a:pt x="1344168" y="444500"/>
                </a:lnTo>
                <a:lnTo>
                  <a:pt x="1344168" y="88900"/>
                </a:lnTo>
                <a:lnTo>
                  <a:pt x="1337181" y="54296"/>
                </a:lnTo>
                <a:lnTo>
                  <a:pt x="1318129" y="26038"/>
                </a:lnTo>
                <a:lnTo>
                  <a:pt x="1289871" y="6986"/>
                </a:lnTo>
                <a:lnTo>
                  <a:pt x="125526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7"/>
          <p:cNvSpPr/>
          <p:nvPr/>
        </p:nvSpPr>
        <p:spPr>
          <a:xfrm>
            <a:off x="5381329" y="5584594"/>
            <a:ext cx="1260277" cy="500063"/>
          </a:xfrm>
          <a:custGeom>
            <a:avLst/>
            <a:gdLst/>
            <a:ahLst/>
            <a:cxnLst/>
            <a:rect l="l" t="t" r="r" b="b"/>
            <a:pathLst>
              <a:path w="1344295" h="533400">
                <a:moveTo>
                  <a:pt x="0" y="88900"/>
                </a:moveTo>
                <a:lnTo>
                  <a:pt x="6986" y="54296"/>
                </a:lnTo>
                <a:lnTo>
                  <a:pt x="26038" y="26038"/>
                </a:lnTo>
                <a:lnTo>
                  <a:pt x="54296" y="6986"/>
                </a:lnTo>
                <a:lnTo>
                  <a:pt x="88900" y="0"/>
                </a:lnTo>
                <a:lnTo>
                  <a:pt x="1255268" y="0"/>
                </a:lnTo>
                <a:lnTo>
                  <a:pt x="1289871" y="6986"/>
                </a:lnTo>
                <a:lnTo>
                  <a:pt x="1318129" y="26038"/>
                </a:lnTo>
                <a:lnTo>
                  <a:pt x="1337181" y="54296"/>
                </a:lnTo>
                <a:lnTo>
                  <a:pt x="1344168" y="88900"/>
                </a:lnTo>
                <a:lnTo>
                  <a:pt x="1344168" y="444500"/>
                </a:lnTo>
                <a:lnTo>
                  <a:pt x="1337181" y="479103"/>
                </a:lnTo>
                <a:lnTo>
                  <a:pt x="1318129" y="507361"/>
                </a:lnTo>
                <a:lnTo>
                  <a:pt x="1289871" y="526413"/>
                </a:lnTo>
                <a:lnTo>
                  <a:pt x="1255268" y="533400"/>
                </a:lnTo>
                <a:lnTo>
                  <a:pt x="88900" y="533400"/>
                </a:lnTo>
                <a:lnTo>
                  <a:pt x="54296" y="526413"/>
                </a:lnTo>
                <a:lnTo>
                  <a:pt x="26038" y="507361"/>
                </a:lnTo>
                <a:lnTo>
                  <a:pt x="6986" y="479103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25908">
            <a:solidFill>
              <a:srgbClr val="8C38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8"/>
          <p:cNvSpPr txBox="1"/>
          <p:nvPr/>
        </p:nvSpPr>
        <p:spPr>
          <a:xfrm>
            <a:off x="5835267" y="5690797"/>
            <a:ext cx="350044" cy="2597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algn="ctr"/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$90</a:t>
            </a:r>
            <a:endParaRPr sz="1688" dirty="0">
              <a:latin typeface="Calibri"/>
              <a:cs typeface="Calibri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014515" y="5566020"/>
            <a:ext cx="1224558" cy="519113"/>
          </a:xfrm>
          <a:custGeom>
            <a:avLst/>
            <a:gdLst/>
            <a:ahLst/>
            <a:cxnLst/>
            <a:rect l="l" t="t" r="r" b="b"/>
            <a:pathLst>
              <a:path w="1306195" h="553720">
                <a:moveTo>
                  <a:pt x="1213866" y="0"/>
                </a:moveTo>
                <a:lnTo>
                  <a:pt x="92202" y="0"/>
                </a:lnTo>
                <a:lnTo>
                  <a:pt x="56310" y="7244"/>
                </a:lnTo>
                <a:lnTo>
                  <a:pt x="27003" y="27003"/>
                </a:lnTo>
                <a:lnTo>
                  <a:pt x="7244" y="56310"/>
                </a:lnTo>
                <a:lnTo>
                  <a:pt x="0" y="92201"/>
                </a:lnTo>
                <a:lnTo>
                  <a:pt x="0" y="461009"/>
                </a:lnTo>
                <a:lnTo>
                  <a:pt x="7244" y="496896"/>
                </a:lnTo>
                <a:lnTo>
                  <a:pt x="27003" y="526203"/>
                </a:lnTo>
                <a:lnTo>
                  <a:pt x="56310" y="545965"/>
                </a:lnTo>
                <a:lnTo>
                  <a:pt x="92202" y="553211"/>
                </a:lnTo>
                <a:lnTo>
                  <a:pt x="1213866" y="553211"/>
                </a:lnTo>
                <a:lnTo>
                  <a:pt x="1249757" y="545965"/>
                </a:lnTo>
                <a:lnTo>
                  <a:pt x="1279064" y="526203"/>
                </a:lnTo>
                <a:lnTo>
                  <a:pt x="1298823" y="496896"/>
                </a:lnTo>
                <a:lnTo>
                  <a:pt x="1306068" y="461009"/>
                </a:lnTo>
                <a:lnTo>
                  <a:pt x="1306068" y="92201"/>
                </a:lnTo>
                <a:lnTo>
                  <a:pt x="1298823" y="56310"/>
                </a:lnTo>
                <a:lnTo>
                  <a:pt x="1279064" y="27003"/>
                </a:lnTo>
                <a:lnTo>
                  <a:pt x="1249757" y="7244"/>
                </a:lnTo>
                <a:lnTo>
                  <a:pt x="1213866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20"/>
          <p:cNvSpPr/>
          <p:nvPr/>
        </p:nvSpPr>
        <p:spPr>
          <a:xfrm>
            <a:off x="8014515" y="5566020"/>
            <a:ext cx="1224558" cy="519113"/>
          </a:xfrm>
          <a:custGeom>
            <a:avLst/>
            <a:gdLst/>
            <a:ahLst/>
            <a:cxnLst/>
            <a:rect l="l" t="t" r="r" b="b"/>
            <a:pathLst>
              <a:path w="1306195" h="553720">
                <a:moveTo>
                  <a:pt x="0" y="92201"/>
                </a:moveTo>
                <a:lnTo>
                  <a:pt x="7244" y="56310"/>
                </a:lnTo>
                <a:lnTo>
                  <a:pt x="27003" y="27003"/>
                </a:lnTo>
                <a:lnTo>
                  <a:pt x="56310" y="7244"/>
                </a:lnTo>
                <a:lnTo>
                  <a:pt x="92202" y="0"/>
                </a:lnTo>
                <a:lnTo>
                  <a:pt x="1213866" y="0"/>
                </a:lnTo>
                <a:lnTo>
                  <a:pt x="1249757" y="7244"/>
                </a:lnTo>
                <a:lnTo>
                  <a:pt x="1279064" y="27003"/>
                </a:lnTo>
                <a:lnTo>
                  <a:pt x="1298823" y="56310"/>
                </a:lnTo>
                <a:lnTo>
                  <a:pt x="1306068" y="92201"/>
                </a:lnTo>
                <a:lnTo>
                  <a:pt x="1306068" y="461009"/>
                </a:lnTo>
                <a:lnTo>
                  <a:pt x="1298823" y="496896"/>
                </a:lnTo>
                <a:lnTo>
                  <a:pt x="1279064" y="526203"/>
                </a:lnTo>
                <a:lnTo>
                  <a:pt x="1249757" y="545965"/>
                </a:lnTo>
                <a:lnTo>
                  <a:pt x="1213866" y="553211"/>
                </a:lnTo>
                <a:lnTo>
                  <a:pt x="92202" y="553211"/>
                </a:lnTo>
                <a:lnTo>
                  <a:pt x="56310" y="545965"/>
                </a:lnTo>
                <a:lnTo>
                  <a:pt x="27003" y="526203"/>
                </a:lnTo>
                <a:lnTo>
                  <a:pt x="7244" y="496896"/>
                </a:lnTo>
                <a:lnTo>
                  <a:pt x="0" y="461009"/>
                </a:lnTo>
                <a:lnTo>
                  <a:pt x="0" y="92201"/>
                </a:lnTo>
                <a:close/>
              </a:path>
            </a:pathLst>
          </a:custGeom>
          <a:ln w="25908">
            <a:solidFill>
              <a:srgbClr val="7189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21"/>
          <p:cNvSpPr txBox="1"/>
          <p:nvPr/>
        </p:nvSpPr>
        <p:spPr>
          <a:xfrm>
            <a:off x="8450389" y="5681971"/>
            <a:ext cx="350044" cy="2597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/>
            <a:r>
              <a:rPr sz="1688" dirty="0">
                <a:solidFill>
                  <a:srgbClr val="FFFFFF"/>
                </a:solidFill>
                <a:latin typeface="Calibri"/>
                <a:cs typeface="Calibri"/>
              </a:rPr>
              <a:t>$90</a:t>
            </a:r>
            <a:endParaRPr sz="1688" dirty="0">
              <a:latin typeface="Calibri"/>
              <a:cs typeface="Calibri"/>
            </a:endParaRPr>
          </a:p>
        </p:txBody>
      </p:sp>
      <p:sp>
        <p:nvSpPr>
          <p:cNvPr id="59" name="object 22"/>
          <p:cNvSpPr txBox="1"/>
          <p:nvPr/>
        </p:nvSpPr>
        <p:spPr>
          <a:xfrm>
            <a:off x="3014353" y="5061537"/>
            <a:ext cx="856059" cy="5195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/>
            <a:r>
              <a:rPr sz="1688" i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Ex</a:t>
            </a:r>
            <a:r>
              <a:rPr sz="1688" i="1" spc="-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amp</a:t>
            </a:r>
            <a:r>
              <a:rPr sz="1688" i="1" spc="-9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l</a:t>
            </a:r>
            <a:r>
              <a:rPr sz="1688" i="1" spc="-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e</a:t>
            </a:r>
            <a:r>
              <a:rPr lang="en-US" sz="1688" i="1" spc="-5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endParaRPr sz="1688" i="1" dirty="0">
              <a:latin typeface="Arial"/>
              <a:cs typeface="Arial"/>
            </a:endParaRPr>
          </a:p>
        </p:txBody>
      </p:sp>
      <p:sp>
        <p:nvSpPr>
          <p:cNvPr id="60" name="object 23"/>
          <p:cNvSpPr/>
          <p:nvPr/>
        </p:nvSpPr>
        <p:spPr>
          <a:xfrm>
            <a:off x="4562656" y="5584590"/>
            <a:ext cx="676275" cy="471488"/>
          </a:xfrm>
          <a:custGeom>
            <a:avLst/>
            <a:gdLst/>
            <a:ahLst/>
            <a:cxnLst/>
            <a:rect l="l" t="t" r="r" b="b"/>
            <a:pathLst>
              <a:path w="721360" h="502920">
                <a:moveTo>
                  <a:pt x="469392" y="0"/>
                </a:moveTo>
                <a:lnTo>
                  <a:pt x="469392" y="125729"/>
                </a:lnTo>
                <a:lnTo>
                  <a:pt x="0" y="125729"/>
                </a:lnTo>
                <a:lnTo>
                  <a:pt x="0" y="377189"/>
                </a:lnTo>
                <a:lnTo>
                  <a:pt x="469392" y="377189"/>
                </a:lnTo>
                <a:lnTo>
                  <a:pt x="469392" y="502919"/>
                </a:lnTo>
                <a:lnTo>
                  <a:pt x="720852" y="251459"/>
                </a:lnTo>
                <a:lnTo>
                  <a:pt x="469392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24"/>
          <p:cNvSpPr/>
          <p:nvPr/>
        </p:nvSpPr>
        <p:spPr>
          <a:xfrm>
            <a:off x="4562656" y="5584590"/>
            <a:ext cx="676275" cy="471488"/>
          </a:xfrm>
          <a:custGeom>
            <a:avLst/>
            <a:gdLst/>
            <a:ahLst/>
            <a:cxnLst/>
            <a:rect l="l" t="t" r="r" b="b"/>
            <a:pathLst>
              <a:path w="721360" h="502920">
                <a:moveTo>
                  <a:pt x="0" y="125729"/>
                </a:moveTo>
                <a:lnTo>
                  <a:pt x="469392" y="125729"/>
                </a:lnTo>
                <a:lnTo>
                  <a:pt x="469392" y="0"/>
                </a:lnTo>
                <a:lnTo>
                  <a:pt x="720852" y="251459"/>
                </a:lnTo>
                <a:lnTo>
                  <a:pt x="469392" y="502919"/>
                </a:lnTo>
                <a:lnTo>
                  <a:pt x="469392" y="377189"/>
                </a:lnTo>
                <a:lnTo>
                  <a:pt x="0" y="377189"/>
                </a:lnTo>
                <a:lnTo>
                  <a:pt x="0" y="125729"/>
                </a:lnTo>
                <a:close/>
              </a:path>
            </a:pathLst>
          </a:custGeom>
          <a:ln w="25908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25"/>
          <p:cNvSpPr/>
          <p:nvPr/>
        </p:nvSpPr>
        <p:spPr>
          <a:xfrm>
            <a:off x="4508364" y="4313002"/>
            <a:ext cx="676275" cy="471488"/>
          </a:xfrm>
          <a:custGeom>
            <a:avLst/>
            <a:gdLst/>
            <a:ahLst/>
            <a:cxnLst/>
            <a:rect l="l" t="t" r="r" b="b"/>
            <a:pathLst>
              <a:path w="721360" h="502919">
                <a:moveTo>
                  <a:pt x="469392" y="0"/>
                </a:moveTo>
                <a:lnTo>
                  <a:pt x="469392" y="125729"/>
                </a:lnTo>
                <a:lnTo>
                  <a:pt x="0" y="125729"/>
                </a:lnTo>
                <a:lnTo>
                  <a:pt x="0" y="377189"/>
                </a:lnTo>
                <a:lnTo>
                  <a:pt x="469392" y="377189"/>
                </a:lnTo>
                <a:lnTo>
                  <a:pt x="469392" y="502919"/>
                </a:lnTo>
                <a:lnTo>
                  <a:pt x="720852" y="251459"/>
                </a:lnTo>
                <a:lnTo>
                  <a:pt x="469392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26"/>
          <p:cNvSpPr/>
          <p:nvPr/>
        </p:nvSpPr>
        <p:spPr>
          <a:xfrm>
            <a:off x="4508364" y="4313002"/>
            <a:ext cx="676275" cy="471488"/>
          </a:xfrm>
          <a:custGeom>
            <a:avLst/>
            <a:gdLst/>
            <a:ahLst/>
            <a:cxnLst/>
            <a:rect l="l" t="t" r="r" b="b"/>
            <a:pathLst>
              <a:path w="721360" h="502919">
                <a:moveTo>
                  <a:pt x="0" y="125729"/>
                </a:moveTo>
                <a:lnTo>
                  <a:pt x="469392" y="125729"/>
                </a:lnTo>
                <a:lnTo>
                  <a:pt x="469392" y="0"/>
                </a:lnTo>
                <a:lnTo>
                  <a:pt x="720852" y="251459"/>
                </a:lnTo>
                <a:lnTo>
                  <a:pt x="469392" y="502919"/>
                </a:lnTo>
                <a:lnTo>
                  <a:pt x="469392" y="377189"/>
                </a:lnTo>
                <a:lnTo>
                  <a:pt x="0" y="377189"/>
                </a:lnTo>
                <a:lnTo>
                  <a:pt x="0" y="125729"/>
                </a:lnTo>
                <a:close/>
              </a:path>
            </a:pathLst>
          </a:custGeom>
          <a:ln w="25908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27"/>
          <p:cNvSpPr/>
          <p:nvPr/>
        </p:nvSpPr>
        <p:spPr>
          <a:xfrm>
            <a:off x="6990100" y="4313002"/>
            <a:ext cx="676275" cy="471488"/>
          </a:xfrm>
          <a:custGeom>
            <a:avLst/>
            <a:gdLst/>
            <a:ahLst/>
            <a:cxnLst/>
            <a:rect l="l" t="t" r="r" b="b"/>
            <a:pathLst>
              <a:path w="721360" h="502919">
                <a:moveTo>
                  <a:pt x="469392" y="0"/>
                </a:moveTo>
                <a:lnTo>
                  <a:pt x="469392" y="125729"/>
                </a:lnTo>
                <a:lnTo>
                  <a:pt x="0" y="125729"/>
                </a:lnTo>
                <a:lnTo>
                  <a:pt x="0" y="377189"/>
                </a:lnTo>
                <a:lnTo>
                  <a:pt x="469392" y="377189"/>
                </a:lnTo>
                <a:lnTo>
                  <a:pt x="469392" y="502919"/>
                </a:lnTo>
                <a:lnTo>
                  <a:pt x="720852" y="251459"/>
                </a:lnTo>
                <a:lnTo>
                  <a:pt x="469392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28"/>
          <p:cNvSpPr/>
          <p:nvPr/>
        </p:nvSpPr>
        <p:spPr>
          <a:xfrm>
            <a:off x="6990100" y="4313002"/>
            <a:ext cx="676275" cy="471488"/>
          </a:xfrm>
          <a:custGeom>
            <a:avLst/>
            <a:gdLst/>
            <a:ahLst/>
            <a:cxnLst/>
            <a:rect l="l" t="t" r="r" b="b"/>
            <a:pathLst>
              <a:path w="721360" h="502919">
                <a:moveTo>
                  <a:pt x="0" y="125729"/>
                </a:moveTo>
                <a:lnTo>
                  <a:pt x="469392" y="125729"/>
                </a:lnTo>
                <a:lnTo>
                  <a:pt x="469392" y="0"/>
                </a:lnTo>
                <a:lnTo>
                  <a:pt x="720852" y="251459"/>
                </a:lnTo>
                <a:lnTo>
                  <a:pt x="469392" y="502919"/>
                </a:lnTo>
                <a:lnTo>
                  <a:pt x="469392" y="377189"/>
                </a:lnTo>
                <a:lnTo>
                  <a:pt x="0" y="377189"/>
                </a:lnTo>
                <a:lnTo>
                  <a:pt x="0" y="125729"/>
                </a:lnTo>
                <a:close/>
              </a:path>
            </a:pathLst>
          </a:custGeom>
          <a:ln w="25908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29"/>
          <p:cNvSpPr/>
          <p:nvPr/>
        </p:nvSpPr>
        <p:spPr>
          <a:xfrm>
            <a:off x="7085829" y="5598877"/>
            <a:ext cx="676275" cy="471488"/>
          </a:xfrm>
          <a:custGeom>
            <a:avLst/>
            <a:gdLst/>
            <a:ahLst/>
            <a:cxnLst/>
            <a:rect l="l" t="t" r="r" b="b"/>
            <a:pathLst>
              <a:path w="721360" h="502920">
                <a:moveTo>
                  <a:pt x="469392" y="0"/>
                </a:moveTo>
                <a:lnTo>
                  <a:pt x="469392" y="125729"/>
                </a:lnTo>
                <a:lnTo>
                  <a:pt x="0" y="125729"/>
                </a:lnTo>
                <a:lnTo>
                  <a:pt x="0" y="377189"/>
                </a:lnTo>
                <a:lnTo>
                  <a:pt x="469392" y="377189"/>
                </a:lnTo>
                <a:lnTo>
                  <a:pt x="469392" y="502919"/>
                </a:lnTo>
                <a:lnTo>
                  <a:pt x="720852" y="251459"/>
                </a:lnTo>
                <a:lnTo>
                  <a:pt x="469392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30"/>
          <p:cNvSpPr/>
          <p:nvPr/>
        </p:nvSpPr>
        <p:spPr>
          <a:xfrm>
            <a:off x="7085829" y="5598877"/>
            <a:ext cx="676275" cy="471488"/>
          </a:xfrm>
          <a:custGeom>
            <a:avLst/>
            <a:gdLst/>
            <a:ahLst/>
            <a:cxnLst/>
            <a:rect l="l" t="t" r="r" b="b"/>
            <a:pathLst>
              <a:path w="721360" h="502920">
                <a:moveTo>
                  <a:pt x="0" y="125729"/>
                </a:moveTo>
                <a:lnTo>
                  <a:pt x="469392" y="125729"/>
                </a:lnTo>
                <a:lnTo>
                  <a:pt x="469392" y="0"/>
                </a:lnTo>
                <a:lnTo>
                  <a:pt x="720852" y="251459"/>
                </a:lnTo>
                <a:lnTo>
                  <a:pt x="469392" y="502919"/>
                </a:lnTo>
                <a:lnTo>
                  <a:pt x="469392" y="377189"/>
                </a:lnTo>
                <a:lnTo>
                  <a:pt x="0" y="377189"/>
                </a:lnTo>
                <a:lnTo>
                  <a:pt x="0" y="125729"/>
                </a:lnTo>
                <a:close/>
              </a:path>
            </a:pathLst>
          </a:custGeom>
          <a:ln w="25908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3"/>
          <p:cNvSpPr txBox="1"/>
          <p:nvPr/>
        </p:nvSpPr>
        <p:spPr>
          <a:xfrm>
            <a:off x="2978756" y="1282911"/>
            <a:ext cx="652908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06" algn="ctr">
              <a:tabLst>
                <a:tab pos="332780" algn="l"/>
                <a:tab pos="333375" algn="l"/>
              </a:tabLst>
            </a:pPr>
            <a:r>
              <a:rPr lang="en-US" sz="2400" b="1" spc="-5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Base met, growth available</a:t>
            </a:r>
            <a:endParaRPr sz="2400" b="1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5" name="Title 74">
            <a:extLst>
              <a:ext uri="{FF2B5EF4-FFF2-40B4-BE49-F238E27FC236}">
                <a16:creationId xmlns:a16="http://schemas.microsoft.com/office/drawing/2014/main" id="{71C231A8-91C0-4AFC-8A94-4561A942AA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5113"/>
            <a:ext cx="12192000" cy="84931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Realignment “Rolling” Base Funding</a:t>
            </a:r>
          </a:p>
        </p:txBody>
      </p:sp>
    </p:spTree>
    <p:extLst>
      <p:ext uri="{BB962C8B-B14F-4D97-AF65-F5344CB8AC3E}">
        <p14:creationId xmlns:p14="http://schemas.microsoft.com/office/powerpoint/2010/main" val="174586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293F9B-599E-4871-A414-757225FA3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175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ADECD-A767-4305-A2C5-DE8A5C0EC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does this mean for you?</a:t>
            </a:r>
          </a:p>
        </p:txBody>
      </p:sp>
      <p:grpSp>
        <p:nvGrpSpPr>
          <p:cNvPr id="14" name="Graphic 190">
            <a:extLst>
              <a:ext uri="{FF2B5EF4-FFF2-40B4-BE49-F238E27FC236}">
                <a16:creationId xmlns:a16="http://schemas.microsoft.com/office/drawing/2014/main" id="{53883AA7-7F86-41F8-A1D8-06E9886E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36528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C80ACB6-0FE0-4F10-998D-2E8D46375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C2903D5-FF18-4A00-8E9F-9335FCF1E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A8B53C-ED2D-4081-AC0C-F87A9D4B3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10480" y="681042"/>
            <a:ext cx="1562428" cy="1493465"/>
            <a:chOff x="3121343" y="4864099"/>
            <a:chExt cx="2085971" cy="1993901"/>
          </a:xfrm>
          <a:solidFill>
            <a:schemeClr val="bg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2C7D52B-9C2A-4BDB-89DC-A89BDB9F8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4B951A6-4FAF-4CBA-B55F-3AAD55758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C4DABFE-3395-46F4-95C0-CA58332AA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82225D9-CC2C-4D45-B90F-5EC7DD265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DC31B28-21ED-494B-BA30-31CD8F9CD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BD8A01F-C2B9-47B6-977F-15E31A8C1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D562CCF-082E-4E33-BC25-3C2F3CB26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91A36DF-6DC9-4C5F-A16E-BC6DC8429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DEF31D0-A584-489A-B972-966367742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706B7B1-0776-4349-9782-39E4AD4ED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ECC02B0-321C-499C-AB67-2DE74D4DE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5B3F392-AC23-49B8-A36A-D93B0BD76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A72EA58-66EE-4BA2-923C-2B66CFC42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84172C-518A-466C-A781-938A36AA59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5859228"/>
              </p:ext>
            </p:extLst>
          </p:nvPr>
        </p:nvGraphicFramePr>
        <p:xfrm>
          <a:off x="567950" y="2639965"/>
          <a:ext cx="10995518" cy="3536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20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8E300-E485-45DE-831E-5B787348B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76" y="1308853"/>
            <a:ext cx="3343202" cy="334320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7D1FF8-F617-7EC4-9DCF-5CBA2A989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671" y="1715030"/>
            <a:ext cx="5567876" cy="39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9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BB5F531-A34B-528F-5CB2-98CC38BDF7A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04D5E344-7997-4BE0-A516-12DDCAE8C7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r="-2" b="-2"/>
          <a:stretch/>
        </p:blipFill>
        <p:spPr bwMode="auto">
          <a:xfrm>
            <a:off x="78059" y="167268"/>
            <a:ext cx="12032165" cy="648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10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3649BC-170A-9CA3-28CE-3A751552EAE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311" name="Rectangle 1229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1" name="Title 29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Budgets are Multi-Purpose</a:t>
            </a:r>
          </a:p>
        </p:txBody>
      </p:sp>
      <p:sp>
        <p:nvSpPr>
          <p:cNvPr id="123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2" name="Content Placeholder 30"/>
          <p:cNvSpPr>
            <a:spLocks noGrp="1"/>
          </p:cNvSpPr>
          <p:nvPr>
            <p:ph idx="4294967295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189"/>
            <a:r>
              <a:rPr lang="en-US" sz="2200" b="1" dirty="0"/>
              <a:t>Policy Document</a:t>
            </a:r>
          </a:p>
          <a:p>
            <a:pPr marL="457189"/>
            <a:r>
              <a:rPr lang="en-US" sz="2200" b="1" dirty="0"/>
              <a:t>Financial Plan</a:t>
            </a:r>
          </a:p>
          <a:p>
            <a:pPr marL="457189"/>
            <a:r>
              <a:rPr lang="en-US" sz="2200" b="1" dirty="0"/>
              <a:t>Operations Guide</a:t>
            </a:r>
          </a:p>
          <a:p>
            <a:pPr marL="457189"/>
            <a:r>
              <a:rPr lang="en-US" sz="2200" b="1" dirty="0"/>
              <a:t>Communication Tool</a:t>
            </a:r>
          </a:p>
          <a:p>
            <a:pPr marL="457189"/>
            <a:r>
              <a:rPr lang="en-US" sz="2200" b="1" dirty="0"/>
              <a:t>Not Actual Expenditures</a:t>
            </a:r>
          </a:p>
        </p:txBody>
      </p: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585BF944-D0E9-4617-B870-697CDEE04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r="7295" b="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9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CD591F-AB5F-9D3A-AC81-5A5AB9109C6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864" y="367808"/>
            <a:ext cx="8722271" cy="1143200"/>
          </a:xfrm>
        </p:spPr>
        <p:txBody>
          <a:bodyPr>
            <a:normAutofit/>
          </a:bodyPr>
          <a:lstStyle/>
          <a:p>
            <a:r>
              <a:rPr lang="en-US" sz="3600" b="1" dirty="0"/>
              <a:t>Big Ticket Items Impacting the Budget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4360834"/>
              </p:ext>
            </p:extLst>
          </p:nvPr>
        </p:nvGraphicFramePr>
        <p:xfrm>
          <a:off x="2495550" y="2066544"/>
          <a:ext cx="7200900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15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E924DB-10C0-DC54-E0A9-C587A2ED908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1" name="Rectangle 3110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90" name="Picture 18" descr="See the source image">
            <a:extLst>
              <a:ext uri="{FF2B5EF4-FFF2-40B4-BE49-F238E27FC236}">
                <a16:creationId xmlns:a16="http://schemas.microsoft.com/office/drawing/2014/main" id="{CAD24F27-2B17-4D99-A487-482BF204F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8" r="-1" b="9150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048" y="1124712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Funding Sources</a:t>
            </a:r>
          </a:p>
        </p:txBody>
      </p:sp>
      <p:sp>
        <p:nvSpPr>
          <p:cNvPr id="3113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5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7798205-1246-7C93-251F-FD41A123616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560" name="Rectangle 23559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2" name="Rectangle 23561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4" name="Rectangle 23563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6" name="Rectangle 2356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699714" y="5490971"/>
            <a:ext cx="6962072" cy="1159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Chart of Fiscal Years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35" y="1291083"/>
            <a:ext cx="11327549" cy="271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7E20555-88AF-284B-05C0-3D6BB41558E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">
            <a:extLst>
              <a:ext uri="{FF2B5EF4-FFF2-40B4-BE49-F238E27FC236}">
                <a16:creationId xmlns:a16="http://schemas.microsoft.com/office/drawing/2014/main" id="{432006C6-A1A7-15CE-A5AD-A24213E6C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13" y="307997"/>
            <a:ext cx="95737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+mj-lt"/>
              </a:rPr>
              <a:t>Funding/Revenue Components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FD7419-C744-2383-6BE9-280AD51A7865}"/>
              </a:ext>
            </a:extLst>
          </p:cNvPr>
          <p:cNvSpPr txBox="1"/>
          <p:nvPr/>
        </p:nvSpPr>
        <p:spPr>
          <a:xfrm>
            <a:off x="779526" y="1905506"/>
            <a:ext cx="60944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3200" b="1" dirty="0"/>
              <a:t>Federal Participation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3200" b="1" dirty="0"/>
              <a:t>State Participation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Realignment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3200" b="1" dirty="0"/>
              <a:t>County Participation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3200" b="1" dirty="0"/>
              <a:t>Grants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3200" b="1" dirty="0"/>
              <a:t>Other/ Miscellaneous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7E42807-481E-142D-578C-644EFEF01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390" y="2084832"/>
            <a:ext cx="2353516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7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5FB09F-3B02-1E6A-DAD0-D1F2408D580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05" name="Arc 410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Federal Budget</a:t>
            </a:r>
          </a:p>
        </p:txBody>
      </p:sp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D53F4980-49E6-4D3E-AADD-52CC2A9B9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2155754"/>
            <a:ext cx="4777381" cy="237674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1" dirty="0"/>
              <a:t>Federal fiscal year is October 1-Sept 30</a:t>
            </a:r>
          </a:p>
          <a:p>
            <a:r>
              <a:rPr lang="en-US" sz="2400" b="1" dirty="0"/>
              <a:t>The majority of our mandated program funding begins at the federal level.</a:t>
            </a:r>
          </a:p>
          <a:p>
            <a:r>
              <a:rPr lang="en-US" sz="2400" b="1" dirty="0"/>
              <a:t>Federal program regulations describe the funding parameters that are to be used for each federal funding source.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67">
      <a:dk1>
        <a:sysClr val="windowText" lastClr="000000"/>
      </a:dk1>
      <a:lt1>
        <a:sysClr val="window" lastClr="FFFFFF"/>
      </a:lt1>
      <a:dk2>
        <a:srgbClr val="3F3F3F"/>
      </a:dk2>
      <a:lt2>
        <a:srgbClr val="D8D8D8"/>
      </a:lt2>
      <a:accent1>
        <a:srgbClr val="E86C17"/>
      </a:accent1>
      <a:accent2>
        <a:srgbClr val="DD7E0E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ustom 176">
      <a:majorFont>
        <a:latin typeface="Bookman Old Style"/>
        <a:ea typeface=""/>
        <a:cs typeface=""/>
      </a:majorFont>
      <a:minorFont>
        <a:latin typeface="Lucida Br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utumn Photo Albums SB v6" id="{21EDACD2-3AAB-4609-BD83-6DE4392AF6E5}" vid="{D6FE3B01-DE56-466A-8EAD-E0511EA0EE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2" ma:contentTypeDescription="Create a new document." ma:contentTypeScope="" ma:versionID="cf6cf056b5324d160236e2ac13572175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308e4927137fd5e63b6be1bd7725299e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260C15-A420-4BF0-B0D9-9D73E133D7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A2032F-F3C3-4027-93DE-93D5AC97AF4A}">
  <ds:schemaRefs>
    <ds:schemaRef ds:uri="http://schemas.microsoft.com/sharepoint/v3"/>
    <ds:schemaRef ds:uri="http://purl.org/dc/terms/"/>
    <ds:schemaRef ds:uri="http://schemas.openxmlformats.org/package/2006/metadata/core-properties"/>
    <ds:schemaRef ds:uri="6dc4bcd6-49db-4c07-9060-8acfc67cef9f"/>
    <ds:schemaRef ds:uri="http://schemas.microsoft.com/office/2006/documentManagement/types"/>
    <ds:schemaRef ds:uri="http://schemas.microsoft.com/office/infopath/2007/PartnerControls"/>
    <ds:schemaRef ds:uri="fb0879af-3eba-417a-a55a-ffe6dcd6ca77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3B1E674-F128-403C-A34F-C5634AC982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Autumn photo album</Template>
  <TotalTime>0</TotalTime>
  <Words>1189</Words>
  <Application>Microsoft Office PowerPoint</Application>
  <PresentationFormat>Widescreen</PresentationFormat>
  <Paragraphs>313</Paragraphs>
  <Slides>24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Bookman Old Style</vt:lpstr>
      <vt:lpstr>Calibri</vt:lpstr>
      <vt:lpstr>Garamond</vt:lpstr>
      <vt:lpstr>Lucida Bright</vt:lpstr>
      <vt:lpstr>Lucida Sans Unicode</vt:lpstr>
      <vt:lpstr>Times New Roman</vt:lpstr>
      <vt:lpstr>Trebuchet MS</vt:lpstr>
      <vt:lpstr>Office Theme</vt:lpstr>
      <vt:lpstr>file:///\\PROD-12-HFS4\Home\MBentley\NewFiles\Trainings\LIA\Fiscal%20Training\Program%20Sharing%20Ratios.xls</vt:lpstr>
      <vt:lpstr>Fiscal Essentials 101</vt:lpstr>
      <vt:lpstr>PowerPoint Presentation</vt:lpstr>
      <vt:lpstr>PowerPoint Presentation</vt:lpstr>
      <vt:lpstr>Budgets are Multi-Purpose</vt:lpstr>
      <vt:lpstr>Big Ticket Items Impacting the Budget</vt:lpstr>
      <vt:lpstr>Funding Sources</vt:lpstr>
      <vt:lpstr>PowerPoint Presentation</vt:lpstr>
      <vt:lpstr>PowerPoint Presentation</vt:lpstr>
      <vt:lpstr>Federal Budget</vt:lpstr>
      <vt:lpstr>Federal Funding</vt:lpstr>
      <vt:lpstr>PowerPoint Presentation</vt:lpstr>
      <vt:lpstr>PowerPoint Presentation</vt:lpstr>
      <vt:lpstr>Realignment</vt:lpstr>
      <vt:lpstr>Realignment</vt:lpstr>
      <vt:lpstr>PowerPoint Presentation</vt:lpstr>
      <vt:lpstr>PowerPoint Presentation</vt:lpstr>
      <vt:lpstr>Local Revenue Fund 2011</vt:lpstr>
      <vt:lpstr>PowerPoint Presentation</vt:lpstr>
      <vt:lpstr>PowerPoint Presentation</vt:lpstr>
      <vt:lpstr>PowerPoint Presentation</vt:lpstr>
      <vt:lpstr> Intersection of Realignment Programs</vt:lpstr>
      <vt:lpstr>Realignment “Rolling” Base Funding</vt:lpstr>
      <vt:lpstr>What does this mean for you?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2018-09-06T23:39:54Z</dcterms:created>
  <dcterms:modified xsi:type="dcterms:W3CDTF">2023-11-07T18:49:41Z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